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1" r:id="rId3"/>
    <p:sldId id="289" r:id="rId4"/>
    <p:sldId id="265" r:id="rId5"/>
    <p:sldId id="281" r:id="rId6"/>
    <p:sldId id="257" r:id="rId7"/>
    <p:sldId id="276" r:id="rId8"/>
    <p:sldId id="264" r:id="rId9"/>
    <p:sldId id="295" r:id="rId10"/>
    <p:sldId id="290" r:id="rId11"/>
    <p:sldId id="296" r:id="rId12"/>
    <p:sldId id="293" r:id="rId13"/>
    <p:sldId id="277" r:id="rId14"/>
    <p:sldId id="284" r:id="rId15"/>
    <p:sldId id="287" r:id="rId16"/>
    <p:sldId id="288" r:id="rId17"/>
    <p:sldId id="27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7C9"/>
    <a:srgbClr val="FB35ED"/>
    <a:srgbClr val="383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49" autoAdjust="0"/>
  </p:normalViewPr>
  <p:slideViewPr>
    <p:cSldViewPr snapToGrid="0">
      <p:cViewPr varScale="1">
        <p:scale>
          <a:sx n="77" d="100"/>
          <a:sy n="77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811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905F0-B533-483B-B332-39EDE45689B6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E5AF6-6926-45B9-894D-5C1DBB07F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701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real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E5AF6-6926-45B9-894D-5C1DBB07FB8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53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" b="17581"/>
          <a:stretch/>
        </p:blipFill>
        <p:spPr>
          <a:xfrm>
            <a:off x="0" y="0"/>
            <a:ext cx="1220372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5E962-A5B1-492A-953A-52C9DB33B05F}" type="datetimeFigureOut">
              <a:rPr lang="zh-CN" altLang="en-US" smtClean="0"/>
              <a:t>2020/10/3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jr.brainpop.com/math/additionandsubtraction/subtractingwithregrouping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microsoft.com/office/2011/relationships/webextension" Target="../webextensions/webextension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d@moe.gov.a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18" y="6435014"/>
            <a:ext cx="1206775" cy="2413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93" y="0"/>
            <a:ext cx="4420607" cy="11559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7" y="577981"/>
            <a:ext cx="2189186" cy="85182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471957" y="3171654"/>
            <a:ext cx="9370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</a:rPr>
              <a:t>Using Mental Strategies for Subtraction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41694" y="2024967"/>
            <a:ext cx="30623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rPr>
              <a:t>Subject</a:t>
            </a:r>
            <a:endParaRPr lang="zh-CN" altLang="en-US" sz="6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71" name="文本框 21">
            <a:extLst>
              <a:ext uri="{FF2B5EF4-FFF2-40B4-BE49-F238E27FC236}">
                <a16:creationId xmlns:a16="http://schemas.microsoft.com/office/drawing/2014/main" id="{EBF5170E-8787-4C75-A4C9-30B867CBC1CC}"/>
              </a:ext>
            </a:extLst>
          </p:cNvPr>
          <p:cNvSpPr txBox="1"/>
          <p:nvPr/>
        </p:nvSpPr>
        <p:spPr>
          <a:xfrm>
            <a:off x="4641694" y="4647613"/>
            <a:ext cx="3058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err="1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</a:rPr>
              <a:t> Beverley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0E831C8A-1415-456D-9C17-708D62A02130}"/>
              </a:ext>
            </a:extLst>
          </p:cNvPr>
          <p:cNvSpPr txBox="1"/>
          <p:nvPr/>
        </p:nvSpPr>
        <p:spPr>
          <a:xfrm>
            <a:off x="0" y="0"/>
            <a:ext cx="3584636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Sas</a:t>
            </a:r>
            <a:r>
              <a:rPr lang="en-US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 </a:t>
            </a:r>
            <a:r>
              <a:rPr lang="en-US" altLang="zh-CN" sz="32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Nakhl</a:t>
            </a:r>
            <a:r>
              <a:rPr lang="en-US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School </a:t>
            </a:r>
            <a:endParaRPr lang="zh-CN" altLang="en-US" sz="32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3B0332-5590-416B-ACBD-B589E4E427B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8998" y="-1"/>
            <a:ext cx="3062395" cy="646331"/>
          </a:xfrm>
          <a:prstGeom prst="rect">
            <a:avLst/>
          </a:prstGeom>
          <a:noFill/>
        </p:spPr>
      </p:pic>
      <p:sp>
        <p:nvSpPr>
          <p:cNvPr id="11" name="文本框 2">
            <a:extLst>
              <a:ext uri="{FF2B5EF4-FFF2-40B4-BE49-F238E27FC236}">
                <a16:creationId xmlns:a16="http://schemas.microsoft.com/office/drawing/2014/main" id="{60961961-4AA3-4CD2-AE61-24BFA976735A}"/>
              </a:ext>
            </a:extLst>
          </p:cNvPr>
          <p:cNvSpPr txBox="1"/>
          <p:nvPr/>
        </p:nvSpPr>
        <p:spPr>
          <a:xfrm>
            <a:off x="9009719" y="0"/>
            <a:ext cx="318228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ar-AE" altLang="zh-CN" sz="36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مدرسة ساس النخل </a:t>
            </a:r>
            <a:endParaRPr lang="zh-CN" altLang="en-US" sz="36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118C4A-9CDD-4898-A822-C7A535C0702D}"/>
              </a:ext>
            </a:extLst>
          </p:cNvPr>
          <p:cNvSpPr txBox="1"/>
          <p:nvPr/>
        </p:nvSpPr>
        <p:spPr>
          <a:xfrm>
            <a:off x="4866529" y="0"/>
            <a:ext cx="4306957" cy="64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https://jr.brainpop.com/math/additionandsubtraction/subtractingwithregrouping/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2D9629B-3C20-494B-80D7-08856477C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30" y="1128009"/>
            <a:ext cx="10058139" cy="5081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7E0CC-2C2E-4C78-8B02-C196E54B70AE}"/>
              </a:ext>
            </a:extLst>
          </p:cNvPr>
          <p:cNvSpPr/>
          <p:nvPr/>
        </p:nvSpPr>
        <p:spPr>
          <a:xfrm>
            <a:off x="0" y="0"/>
            <a:ext cx="3522689" cy="105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Let’s Watch!</a:t>
            </a:r>
          </a:p>
        </p:txBody>
      </p:sp>
    </p:spTree>
    <p:extLst>
      <p:ext uri="{BB962C8B-B14F-4D97-AF65-F5344CB8AC3E}">
        <p14:creationId xmlns:p14="http://schemas.microsoft.com/office/powerpoint/2010/main" val="28144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DC37D6-9595-4BFF-9A44-B8E3C9965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6" y="563260"/>
            <a:ext cx="10130172" cy="57314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51E171-F6E9-4F35-B6E5-B4CF6C776FCA}"/>
              </a:ext>
            </a:extLst>
          </p:cNvPr>
          <p:cNvSpPr/>
          <p:nvPr/>
        </p:nvSpPr>
        <p:spPr>
          <a:xfrm>
            <a:off x="10536764" y="1794207"/>
            <a:ext cx="1402080" cy="2633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Page 128 </a:t>
            </a:r>
          </a:p>
        </p:txBody>
      </p:sp>
    </p:spTree>
    <p:extLst>
      <p:ext uri="{BB962C8B-B14F-4D97-AF65-F5344CB8AC3E}">
        <p14:creationId xmlns:p14="http://schemas.microsoft.com/office/powerpoint/2010/main" val="4333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8AE55C-A27C-47C5-ACF5-99A83F4D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7" y="418779"/>
            <a:ext cx="2036240" cy="1847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FD6D4-2E85-4C8F-9CCC-B39D4A4FB355}"/>
              </a:ext>
            </a:extLst>
          </p:cNvPr>
          <p:cNvSpPr/>
          <p:nvPr/>
        </p:nvSpPr>
        <p:spPr>
          <a:xfrm rot="20918992">
            <a:off x="1484081" y="988459"/>
            <a:ext cx="3488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7107E-D2BB-4927-A22C-C037AB4A5165}"/>
              </a:ext>
            </a:extLst>
          </p:cNvPr>
          <p:cNvSpPr/>
          <p:nvPr/>
        </p:nvSpPr>
        <p:spPr>
          <a:xfrm rot="20732114">
            <a:off x="870918" y="652853"/>
            <a:ext cx="14440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91266-63DF-4682-9195-BD339D84A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07121" cy="5000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F81BC-4A49-4E00-86F9-75CFF51F5834}"/>
              </a:ext>
            </a:extLst>
          </p:cNvPr>
          <p:cNvSpPr/>
          <p:nvPr/>
        </p:nvSpPr>
        <p:spPr>
          <a:xfrm>
            <a:off x="10440462" y="4390373"/>
            <a:ext cx="1298862" cy="2009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Page 129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EasyTimer">
                <a:extLst>
                  <a:ext uri="{FF2B5EF4-FFF2-40B4-BE49-F238E27FC236}">
                    <a16:creationId xmlns:a16="http://schemas.microsoft.com/office/drawing/2014/main" id="{04AAE8CF-C5BE-4917-AC20-D8CF1886FB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6273778"/>
                  </p:ext>
                </p:extLst>
              </p:nvPr>
            </p:nvGraphicFramePr>
            <p:xfrm>
              <a:off x="3450685" y="4729108"/>
              <a:ext cx="2505207" cy="19415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7" name="Add-in 6" title="EasyTimer">
                <a:extLst>
                  <a:ext uri="{FF2B5EF4-FFF2-40B4-BE49-F238E27FC236}">
                    <a16:creationId xmlns:a16="http://schemas.microsoft.com/office/drawing/2014/main" id="{04AAE8CF-C5BE-4917-AC20-D8CF1886F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0685" y="4729108"/>
                <a:ext cx="2505207" cy="19415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96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02677" y="690482"/>
            <a:ext cx="6534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Exit ticket, challenge question &amp; Feedback 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 1183"/>
          <p:cNvSpPr>
            <a:spLocks noEditPoints="1"/>
          </p:cNvSpPr>
          <p:nvPr/>
        </p:nvSpPr>
        <p:spPr bwMode="auto">
          <a:xfrm>
            <a:off x="10530958" y="4743071"/>
            <a:ext cx="425761" cy="361774"/>
          </a:xfrm>
          <a:custGeom>
            <a:avLst/>
            <a:gdLst>
              <a:gd name="T0" fmla="*/ 112 w 173"/>
              <a:gd name="T1" fmla="*/ 147 h 147"/>
              <a:gd name="T2" fmla="*/ 101 w 173"/>
              <a:gd name="T3" fmla="*/ 124 h 147"/>
              <a:gd name="T4" fmla="*/ 118 w 173"/>
              <a:gd name="T5" fmla="*/ 114 h 147"/>
              <a:gd name="T6" fmla="*/ 139 w 173"/>
              <a:gd name="T7" fmla="*/ 89 h 147"/>
              <a:gd name="T8" fmla="*/ 112 w 173"/>
              <a:gd name="T9" fmla="*/ 84 h 147"/>
              <a:gd name="T10" fmla="*/ 88 w 173"/>
              <a:gd name="T11" fmla="*/ 23 h 147"/>
              <a:gd name="T12" fmla="*/ 150 w 173"/>
              <a:gd name="T13" fmla="*/ 0 h 147"/>
              <a:gd name="T14" fmla="*/ 173 w 173"/>
              <a:gd name="T15" fmla="*/ 93 h 147"/>
              <a:gd name="T16" fmla="*/ 112 w 173"/>
              <a:gd name="T17" fmla="*/ 122 h 147"/>
              <a:gd name="T18" fmla="*/ 109 w 173"/>
              <a:gd name="T19" fmla="*/ 137 h 147"/>
              <a:gd name="T20" fmla="*/ 118 w 173"/>
              <a:gd name="T21" fmla="*/ 139 h 147"/>
              <a:gd name="T22" fmla="*/ 165 w 173"/>
              <a:gd name="T23" fmla="*/ 23 h 147"/>
              <a:gd name="T24" fmla="*/ 112 w 173"/>
              <a:gd name="T25" fmla="*/ 8 h 147"/>
              <a:gd name="T26" fmla="*/ 96 w 173"/>
              <a:gd name="T27" fmla="*/ 61 h 147"/>
              <a:gd name="T28" fmla="*/ 134 w 173"/>
              <a:gd name="T29" fmla="*/ 76 h 147"/>
              <a:gd name="T30" fmla="*/ 147 w 173"/>
              <a:gd name="T31" fmla="*/ 93 h 147"/>
              <a:gd name="T32" fmla="*/ 112 w 173"/>
              <a:gd name="T33" fmla="*/ 122 h 147"/>
              <a:gd name="T34" fmla="*/ 23 w 173"/>
              <a:gd name="T35" fmla="*/ 147 h 147"/>
              <a:gd name="T36" fmla="*/ 12 w 173"/>
              <a:gd name="T37" fmla="*/ 124 h 147"/>
              <a:gd name="T38" fmla="*/ 29 w 173"/>
              <a:gd name="T39" fmla="*/ 114 h 147"/>
              <a:gd name="T40" fmla="*/ 50 w 173"/>
              <a:gd name="T41" fmla="*/ 89 h 147"/>
              <a:gd name="T42" fmla="*/ 23 w 173"/>
              <a:gd name="T43" fmla="*/ 84 h 147"/>
              <a:gd name="T44" fmla="*/ 0 w 173"/>
              <a:gd name="T45" fmla="*/ 23 h 147"/>
              <a:gd name="T46" fmla="*/ 61 w 173"/>
              <a:gd name="T47" fmla="*/ 0 h 147"/>
              <a:gd name="T48" fmla="*/ 84 w 173"/>
              <a:gd name="T49" fmla="*/ 93 h 147"/>
              <a:gd name="T50" fmla="*/ 23 w 173"/>
              <a:gd name="T51" fmla="*/ 122 h 147"/>
              <a:gd name="T52" fmla="*/ 20 w 173"/>
              <a:gd name="T53" fmla="*/ 137 h 147"/>
              <a:gd name="T54" fmla="*/ 29 w 173"/>
              <a:gd name="T55" fmla="*/ 139 h 147"/>
              <a:gd name="T56" fmla="*/ 76 w 173"/>
              <a:gd name="T57" fmla="*/ 23 h 147"/>
              <a:gd name="T58" fmla="*/ 23 w 173"/>
              <a:gd name="T59" fmla="*/ 8 h 147"/>
              <a:gd name="T60" fmla="*/ 8 w 173"/>
              <a:gd name="T61" fmla="*/ 61 h 147"/>
              <a:gd name="T62" fmla="*/ 45 w 173"/>
              <a:gd name="T63" fmla="*/ 76 h 147"/>
              <a:gd name="T64" fmla="*/ 58 w 173"/>
              <a:gd name="T65" fmla="*/ 93 h 147"/>
              <a:gd name="T66" fmla="*/ 23 w 173"/>
              <a:gd name="T67" fmla="*/ 12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3" h="147">
                <a:moveTo>
                  <a:pt x="118" y="147"/>
                </a:moveTo>
                <a:cubicBezTo>
                  <a:pt x="112" y="147"/>
                  <a:pt x="112" y="147"/>
                  <a:pt x="112" y="147"/>
                </a:cubicBezTo>
                <a:cubicBezTo>
                  <a:pt x="106" y="147"/>
                  <a:pt x="101" y="143"/>
                  <a:pt x="101" y="137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19"/>
                  <a:pt x="106" y="114"/>
                  <a:pt x="112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30" y="114"/>
                  <a:pt x="139" y="104"/>
                  <a:pt x="139" y="93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39" y="86"/>
                  <a:pt x="137" y="84"/>
                  <a:pt x="134" y="84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99" y="84"/>
                  <a:pt x="88" y="74"/>
                  <a:pt x="88" y="61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10"/>
                  <a:pt x="99" y="0"/>
                  <a:pt x="112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62" y="0"/>
                  <a:pt x="173" y="10"/>
                  <a:pt x="173" y="23"/>
                </a:cubicBezTo>
                <a:cubicBezTo>
                  <a:pt x="173" y="93"/>
                  <a:pt x="173" y="93"/>
                  <a:pt x="173" y="93"/>
                </a:cubicBezTo>
                <a:cubicBezTo>
                  <a:pt x="173" y="123"/>
                  <a:pt x="148" y="147"/>
                  <a:pt x="118" y="147"/>
                </a:cubicBezTo>
                <a:close/>
                <a:moveTo>
                  <a:pt x="112" y="122"/>
                </a:moveTo>
                <a:cubicBezTo>
                  <a:pt x="110" y="122"/>
                  <a:pt x="109" y="123"/>
                  <a:pt x="109" y="124"/>
                </a:cubicBezTo>
                <a:cubicBezTo>
                  <a:pt x="109" y="137"/>
                  <a:pt x="109" y="137"/>
                  <a:pt x="109" y="137"/>
                </a:cubicBezTo>
                <a:cubicBezTo>
                  <a:pt x="109" y="138"/>
                  <a:pt x="110" y="139"/>
                  <a:pt x="112" y="139"/>
                </a:cubicBezTo>
                <a:cubicBezTo>
                  <a:pt x="118" y="139"/>
                  <a:pt x="118" y="139"/>
                  <a:pt x="118" y="139"/>
                </a:cubicBezTo>
                <a:cubicBezTo>
                  <a:pt x="144" y="139"/>
                  <a:pt x="165" y="118"/>
                  <a:pt x="165" y="93"/>
                </a:cubicBezTo>
                <a:cubicBezTo>
                  <a:pt x="165" y="23"/>
                  <a:pt x="165" y="23"/>
                  <a:pt x="165" y="23"/>
                </a:cubicBezTo>
                <a:cubicBezTo>
                  <a:pt x="165" y="14"/>
                  <a:pt x="158" y="8"/>
                  <a:pt x="150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3" y="8"/>
                  <a:pt x="96" y="14"/>
                  <a:pt x="96" y="23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9"/>
                  <a:pt x="103" y="76"/>
                  <a:pt x="112" y="76"/>
                </a:cubicBezTo>
                <a:cubicBezTo>
                  <a:pt x="134" y="76"/>
                  <a:pt x="134" y="76"/>
                  <a:pt x="134" y="76"/>
                </a:cubicBezTo>
                <a:cubicBezTo>
                  <a:pt x="141" y="76"/>
                  <a:pt x="147" y="82"/>
                  <a:pt x="147" y="89"/>
                </a:cubicBezTo>
                <a:cubicBezTo>
                  <a:pt x="147" y="93"/>
                  <a:pt x="147" y="93"/>
                  <a:pt x="147" y="93"/>
                </a:cubicBezTo>
                <a:cubicBezTo>
                  <a:pt x="147" y="109"/>
                  <a:pt x="134" y="122"/>
                  <a:pt x="118" y="122"/>
                </a:cubicBezTo>
                <a:lnTo>
                  <a:pt x="112" y="122"/>
                </a:lnTo>
                <a:close/>
                <a:moveTo>
                  <a:pt x="29" y="147"/>
                </a:moveTo>
                <a:cubicBezTo>
                  <a:pt x="23" y="147"/>
                  <a:pt x="23" y="147"/>
                  <a:pt x="23" y="147"/>
                </a:cubicBezTo>
                <a:cubicBezTo>
                  <a:pt x="17" y="147"/>
                  <a:pt x="12" y="143"/>
                  <a:pt x="12" y="137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2" y="119"/>
                  <a:pt x="17" y="114"/>
                  <a:pt x="23" y="114"/>
                </a:cubicBezTo>
                <a:cubicBezTo>
                  <a:pt x="29" y="114"/>
                  <a:pt x="29" y="114"/>
                  <a:pt x="29" y="114"/>
                </a:cubicBezTo>
                <a:cubicBezTo>
                  <a:pt x="41" y="114"/>
                  <a:pt x="50" y="104"/>
                  <a:pt x="50" y="93"/>
                </a:cubicBezTo>
                <a:cubicBezTo>
                  <a:pt x="50" y="89"/>
                  <a:pt x="50" y="89"/>
                  <a:pt x="50" y="89"/>
                </a:cubicBezTo>
                <a:cubicBezTo>
                  <a:pt x="50" y="86"/>
                  <a:pt x="48" y="84"/>
                  <a:pt x="45" y="84"/>
                </a:cubicBezTo>
                <a:cubicBezTo>
                  <a:pt x="23" y="84"/>
                  <a:pt x="23" y="84"/>
                  <a:pt x="23" y="84"/>
                </a:cubicBezTo>
                <a:cubicBezTo>
                  <a:pt x="10" y="84"/>
                  <a:pt x="0" y="74"/>
                  <a:pt x="0" y="6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73" y="0"/>
                  <a:pt x="84" y="10"/>
                  <a:pt x="84" y="2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123"/>
                  <a:pt x="59" y="147"/>
                  <a:pt x="29" y="147"/>
                </a:cubicBezTo>
                <a:close/>
                <a:moveTo>
                  <a:pt x="23" y="122"/>
                </a:moveTo>
                <a:cubicBezTo>
                  <a:pt x="21" y="122"/>
                  <a:pt x="20" y="123"/>
                  <a:pt x="20" y="124"/>
                </a:cubicBezTo>
                <a:cubicBezTo>
                  <a:pt x="20" y="137"/>
                  <a:pt x="20" y="137"/>
                  <a:pt x="20" y="137"/>
                </a:cubicBezTo>
                <a:cubicBezTo>
                  <a:pt x="20" y="138"/>
                  <a:pt x="21" y="139"/>
                  <a:pt x="23" y="139"/>
                </a:cubicBezTo>
                <a:cubicBezTo>
                  <a:pt x="29" y="139"/>
                  <a:pt x="29" y="139"/>
                  <a:pt x="29" y="139"/>
                </a:cubicBezTo>
                <a:cubicBezTo>
                  <a:pt x="55" y="139"/>
                  <a:pt x="76" y="118"/>
                  <a:pt x="76" y="93"/>
                </a:cubicBezTo>
                <a:cubicBezTo>
                  <a:pt x="76" y="23"/>
                  <a:pt x="76" y="23"/>
                  <a:pt x="76" y="23"/>
                </a:cubicBezTo>
                <a:cubicBezTo>
                  <a:pt x="76" y="14"/>
                  <a:pt x="69" y="8"/>
                  <a:pt x="61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14" y="8"/>
                  <a:pt x="8" y="14"/>
                  <a:pt x="8" y="23"/>
                </a:cubicBezTo>
                <a:cubicBezTo>
                  <a:pt x="8" y="61"/>
                  <a:pt x="8" y="61"/>
                  <a:pt x="8" y="61"/>
                </a:cubicBezTo>
                <a:cubicBezTo>
                  <a:pt x="8" y="69"/>
                  <a:pt x="14" y="76"/>
                  <a:pt x="2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52" y="76"/>
                  <a:pt x="58" y="82"/>
                  <a:pt x="58" y="89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109"/>
                  <a:pt x="45" y="122"/>
                  <a:pt x="29" y="122"/>
                </a:cubicBezTo>
                <a:lnTo>
                  <a:pt x="23" y="122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rgbClr val="FFC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121980" y="3337826"/>
            <a:ext cx="2399021" cy="3520174"/>
            <a:chOff x="9782175" y="3675063"/>
            <a:chExt cx="2058988" cy="2673350"/>
          </a:xfrm>
        </p:grpSpPr>
        <p:sp>
          <p:nvSpPr>
            <p:cNvPr id="23" name="Freeform 423"/>
            <p:cNvSpPr/>
            <p:nvPr/>
          </p:nvSpPr>
          <p:spPr bwMode="auto">
            <a:xfrm>
              <a:off x="11125200" y="4379913"/>
              <a:ext cx="715963" cy="774700"/>
            </a:xfrm>
            <a:custGeom>
              <a:avLst/>
              <a:gdLst>
                <a:gd name="T0" fmla="*/ 30 w 190"/>
                <a:gd name="T1" fmla="*/ 188 h 206"/>
                <a:gd name="T2" fmla="*/ 5 w 190"/>
                <a:gd name="T3" fmla="*/ 138 h 206"/>
                <a:gd name="T4" fmla="*/ 27 w 190"/>
                <a:gd name="T5" fmla="*/ 137 h 206"/>
                <a:gd name="T6" fmla="*/ 36 w 190"/>
                <a:gd name="T7" fmla="*/ 151 h 206"/>
                <a:gd name="T8" fmla="*/ 56 w 190"/>
                <a:gd name="T9" fmla="*/ 140 h 206"/>
                <a:gd name="T10" fmla="*/ 42 w 190"/>
                <a:gd name="T11" fmla="*/ 123 h 206"/>
                <a:gd name="T12" fmla="*/ 25 w 190"/>
                <a:gd name="T13" fmla="*/ 132 h 206"/>
                <a:gd name="T14" fmla="*/ 3 w 190"/>
                <a:gd name="T15" fmla="*/ 132 h 206"/>
                <a:gd name="T16" fmla="*/ 18 w 190"/>
                <a:gd name="T17" fmla="*/ 97 h 206"/>
                <a:gd name="T18" fmla="*/ 61 w 190"/>
                <a:gd name="T19" fmla="*/ 104 h 206"/>
                <a:gd name="T20" fmla="*/ 46 w 190"/>
                <a:gd name="T21" fmla="*/ 11 h 206"/>
                <a:gd name="T22" fmla="*/ 77 w 190"/>
                <a:gd name="T23" fmla="*/ 6 h 206"/>
                <a:gd name="T24" fmla="*/ 86 w 190"/>
                <a:gd name="T25" fmla="*/ 88 h 206"/>
                <a:gd name="T26" fmla="*/ 93 w 190"/>
                <a:gd name="T27" fmla="*/ 88 h 206"/>
                <a:gd name="T28" fmla="*/ 102 w 190"/>
                <a:gd name="T29" fmla="*/ 2 h 206"/>
                <a:gd name="T30" fmla="*/ 137 w 190"/>
                <a:gd name="T31" fmla="*/ 14 h 206"/>
                <a:gd name="T32" fmla="*/ 114 w 190"/>
                <a:gd name="T33" fmla="*/ 95 h 206"/>
                <a:gd name="T34" fmla="*/ 118 w 190"/>
                <a:gd name="T35" fmla="*/ 95 h 206"/>
                <a:gd name="T36" fmla="*/ 162 w 190"/>
                <a:gd name="T37" fmla="*/ 33 h 206"/>
                <a:gd name="T38" fmla="*/ 185 w 190"/>
                <a:gd name="T39" fmla="*/ 62 h 206"/>
                <a:gd name="T40" fmla="*/ 134 w 190"/>
                <a:gd name="T41" fmla="*/ 118 h 206"/>
                <a:gd name="T42" fmla="*/ 79 w 190"/>
                <a:gd name="T43" fmla="*/ 206 h 206"/>
                <a:gd name="T44" fmla="*/ 30 w 190"/>
                <a:gd name="T45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0" h="206">
                  <a:moveTo>
                    <a:pt x="30" y="188"/>
                  </a:moveTo>
                  <a:cubicBezTo>
                    <a:pt x="31" y="185"/>
                    <a:pt x="0" y="166"/>
                    <a:pt x="5" y="138"/>
                  </a:cubicBezTo>
                  <a:cubicBezTo>
                    <a:pt x="5" y="138"/>
                    <a:pt x="23" y="134"/>
                    <a:pt x="27" y="137"/>
                  </a:cubicBezTo>
                  <a:cubicBezTo>
                    <a:pt x="30" y="140"/>
                    <a:pt x="27" y="150"/>
                    <a:pt x="36" y="151"/>
                  </a:cubicBezTo>
                  <a:cubicBezTo>
                    <a:pt x="44" y="152"/>
                    <a:pt x="53" y="151"/>
                    <a:pt x="56" y="140"/>
                  </a:cubicBezTo>
                  <a:cubicBezTo>
                    <a:pt x="58" y="130"/>
                    <a:pt x="50" y="124"/>
                    <a:pt x="42" y="123"/>
                  </a:cubicBezTo>
                  <a:cubicBezTo>
                    <a:pt x="35" y="122"/>
                    <a:pt x="30" y="132"/>
                    <a:pt x="25" y="132"/>
                  </a:cubicBezTo>
                  <a:cubicBezTo>
                    <a:pt x="20" y="133"/>
                    <a:pt x="3" y="132"/>
                    <a:pt x="3" y="132"/>
                  </a:cubicBezTo>
                  <a:cubicBezTo>
                    <a:pt x="3" y="132"/>
                    <a:pt x="3" y="106"/>
                    <a:pt x="18" y="97"/>
                  </a:cubicBezTo>
                  <a:cubicBezTo>
                    <a:pt x="32" y="87"/>
                    <a:pt x="61" y="104"/>
                    <a:pt x="61" y="104"/>
                  </a:cubicBezTo>
                  <a:cubicBezTo>
                    <a:pt x="61" y="104"/>
                    <a:pt x="41" y="19"/>
                    <a:pt x="46" y="11"/>
                  </a:cubicBezTo>
                  <a:cubicBezTo>
                    <a:pt x="51" y="4"/>
                    <a:pt x="74" y="4"/>
                    <a:pt x="77" y="6"/>
                  </a:cubicBezTo>
                  <a:cubicBezTo>
                    <a:pt x="80" y="9"/>
                    <a:pt x="83" y="87"/>
                    <a:pt x="86" y="88"/>
                  </a:cubicBezTo>
                  <a:cubicBezTo>
                    <a:pt x="89" y="89"/>
                    <a:pt x="93" y="88"/>
                    <a:pt x="93" y="88"/>
                  </a:cubicBezTo>
                  <a:cubicBezTo>
                    <a:pt x="93" y="88"/>
                    <a:pt x="96" y="3"/>
                    <a:pt x="102" y="2"/>
                  </a:cubicBezTo>
                  <a:cubicBezTo>
                    <a:pt x="108" y="0"/>
                    <a:pt x="136" y="2"/>
                    <a:pt x="137" y="14"/>
                  </a:cubicBezTo>
                  <a:cubicBezTo>
                    <a:pt x="138" y="26"/>
                    <a:pt x="111" y="93"/>
                    <a:pt x="114" y="95"/>
                  </a:cubicBezTo>
                  <a:cubicBezTo>
                    <a:pt x="116" y="96"/>
                    <a:pt x="118" y="95"/>
                    <a:pt x="118" y="95"/>
                  </a:cubicBezTo>
                  <a:cubicBezTo>
                    <a:pt x="118" y="95"/>
                    <a:pt x="151" y="29"/>
                    <a:pt x="162" y="33"/>
                  </a:cubicBezTo>
                  <a:cubicBezTo>
                    <a:pt x="173" y="38"/>
                    <a:pt x="190" y="55"/>
                    <a:pt x="185" y="62"/>
                  </a:cubicBezTo>
                  <a:cubicBezTo>
                    <a:pt x="181" y="70"/>
                    <a:pt x="133" y="116"/>
                    <a:pt x="134" y="118"/>
                  </a:cubicBezTo>
                  <a:cubicBezTo>
                    <a:pt x="141" y="152"/>
                    <a:pt x="108" y="190"/>
                    <a:pt x="79" y="206"/>
                  </a:cubicBezTo>
                  <a:lnTo>
                    <a:pt x="30" y="188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424"/>
            <p:cNvSpPr>
              <a:spLocks noEditPoints="1"/>
            </p:cNvSpPr>
            <p:nvPr/>
          </p:nvSpPr>
          <p:spPr bwMode="auto">
            <a:xfrm>
              <a:off x="11377613" y="4394201"/>
              <a:ext cx="452438" cy="460375"/>
            </a:xfrm>
            <a:custGeom>
              <a:avLst/>
              <a:gdLst>
                <a:gd name="T0" fmla="*/ 0 w 120"/>
                <a:gd name="T1" fmla="*/ 1 h 122"/>
                <a:gd name="T2" fmla="*/ 10 w 120"/>
                <a:gd name="T3" fmla="*/ 2 h 122"/>
                <a:gd name="T4" fmla="*/ 19 w 120"/>
                <a:gd name="T5" fmla="*/ 84 h 122"/>
                <a:gd name="T6" fmla="*/ 26 w 120"/>
                <a:gd name="T7" fmla="*/ 84 h 122"/>
                <a:gd name="T8" fmla="*/ 16 w 120"/>
                <a:gd name="T9" fmla="*/ 90 h 122"/>
                <a:gd name="T10" fmla="*/ 3 w 120"/>
                <a:gd name="T11" fmla="*/ 14 h 122"/>
                <a:gd name="T12" fmla="*/ 0 w 120"/>
                <a:gd name="T13" fmla="*/ 1 h 122"/>
                <a:gd name="T14" fmla="*/ 58 w 120"/>
                <a:gd name="T15" fmla="*/ 0 h 122"/>
                <a:gd name="T16" fmla="*/ 70 w 120"/>
                <a:gd name="T17" fmla="*/ 10 h 122"/>
                <a:gd name="T18" fmla="*/ 47 w 120"/>
                <a:gd name="T19" fmla="*/ 91 h 122"/>
                <a:gd name="T20" fmla="*/ 51 w 120"/>
                <a:gd name="T21" fmla="*/ 91 h 122"/>
                <a:gd name="T22" fmla="*/ 42 w 120"/>
                <a:gd name="T23" fmla="*/ 94 h 122"/>
                <a:gd name="T24" fmla="*/ 60 w 120"/>
                <a:gd name="T25" fmla="*/ 17 h 122"/>
                <a:gd name="T26" fmla="*/ 58 w 120"/>
                <a:gd name="T27" fmla="*/ 0 h 122"/>
                <a:gd name="T28" fmla="*/ 115 w 120"/>
                <a:gd name="T29" fmla="*/ 46 h 122"/>
                <a:gd name="T30" fmla="*/ 107 w 120"/>
                <a:gd name="T31" fmla="*/ 59 h 122"/>
                <a:gd name="T32" fmla="*/ 61 w 120"/>
                <a:gd name="T33" fmla="*/ 114 h 122"/>
                <a:gd name="T34" fmla="*/ 68 w 120"/>
                <a:gd name="T35" fmla="*/ 122 h 122"/>
                <a:gd name="T36" fmla="*/ 67 w 120"/>
                <a:gd name="T37" fmla="*/ 114 h 122"/>
                <a:gd name="T38" fmla="*/ 118 w 120"/>
                <a:gd name="T39" fmla="*/ 58 h 122"/>
                <a:gd name="T40" fmla="*/ 115 w 120"/>
                <a:gd name="T41" fmla="*/ 4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22">
                  <a:moveTo>
                    <a:pt x="0" y="1"/>
                  </a:moveTo>
                  <a:cubicBezTo>
                    <a:pt x="4" y="1"/>
                    <a:pt x="9" y="1"/>
                    <a:pt x="10" y="2"/>
                  </a:cubicBezTo>
                  <a:cubicBezTo>
                    <a:pt x="13" y="5"/>
                    <a:pt x="16" y="83"/>
                    <a:pt x="19" y="84"/>
                  </a:cubicBezTo>
                  <a:cubicBezTo>
                    <a:pt x="22" y="85"/>
                    <a:pt x="26" y="84"/>
                    <a:pt x="26" y="84"/>
                  </a:cubicBezTo>
                  <a:cubicBezTo>
                    <a:pt x="26" y="84"/>
                    <a:pt x="20" y="91"/>
                    <a:pt x="16" y="90"/>
                  </a:cubicBezTo>
                  <a:cubicBezTo>
                    <a:pt x="12" y="88"/>
                    <a:pt x="7" y="33"/>
                    <a:pt x="3" y="14"/>
                  </a:cubicBezTo>
                  <a:cubicBezTo>
                    <a:pt x="2" y="8"/>
                    <a:pt x="1" y="3"/>
                    <a:pt x="0" y="1"/>
                  </a:cubicBezTo>
                  <a:close/>
                  <a:moveTo>
                    <a:pt x="58" y="0"/>
                  </a:moveTo>
                  <a:cubicBezTo>
                    <a:pt x="65" y="2"/>
                    <a:pt x="70" y="5"/>
                    <a:pt x="70" y="10"/>
                  </a:cubicBezTo>
                  <a:cubicBezTo>
                    <a:pt x="71" y="22"/>
                    <a:pt x="44" y="89"/>
                    <a:pt x="47" y="91"/>
                  </a:cubicBezTo>
                  <a:cubicBezTo>
                    <a:pt x="49" y="92"/>
                    <a:pt x="51" y="91"/>
                    <a:pt x="51" y="91"/>
                  </a:cubicBezTo>
                  <a:cubicBezTo>
                    <a:pt x="51" y="91"/>
                    <a:pt x="45" y="97"/>
                    <a:pt x="42" y="94"/>
                  </a:cubicBezTo>
                  <a:cubicBezTo>
                    <a:pt x="38" y="90"/>
                    <a:pt x="56" y="31"/>
                    <a:pt x="60" y="17"/>
                  </a:cubicBezTo>
                  <a:cubicBezTo>
                    <a:pt x="62" y="9"/>
                    <a:pt x="60" y="3"/>
                    <a:pt x="58" y="0"/>
                  </a:cubicBezTo>
                  <a:close/>
                  <a:moveTo>
                    <a:pt x="115" y="46"/>
                  </a:moveTo>
                  <a:cubicBezTo>
                    <a:pt x="114" y="49"/>
                    <a:pt x="112" y="54"/>
                    <a:pt x="107" y="59"/>
                  </a:cubicBezTo>
                  <a:cubicBezTo>
                    <a:pt x="97" y="69"/>
                    <a:pt x="60" y="112"/>
                    <a:pt x="61" y="114"/>
                  </a:cubicBezTo>
                  <a:cubicBezTo>
                    <a:pt x="61" y="115"/>
                    <a:pt x="65" y="119"/>
                    <a:pt x="68" y="122"/>
                  </a:cubicBezTo>
                  <a:cubicBezTo>
                    <a:pt x="68" y="119"/>
                    <a:pt x="67" y="117"/>
                    <a:pt x="67" y="114"/>
                  </a:cubicBezTo>
                  <a:cubicBezTo>
                    <a:pt x="66" y="112"/>
                    <a:pt x="114" y="66"/>
                    <a:pt x="118" y="58"/>
                  </a:cubicBezTo>
                  <a:cubicBezTo>
                    <a:pt x="120" y="55"/>
                    <a:pt x="119" y="51"/>
                    <a:pt x="115" y="4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425"/>
            <p:cNvSpPr/>
            <p:nvPr/>
          </p:nvSpPr>
          <p:spPr bwMode="auto">
            <a:xfrm>
              <a:off x="11144250" y="4800601"/>
              <a:ext cx="241300" cy="188913"/>
            </a:xfrm>
            <a:custGeom>
              <a:avLst/>
              <a:gdLst>
                <a:gd name="T0" fmla="*/ 0 w 64"/>
                <a:gd name="T1" fmla="*/ 26 h 50"/>
                <a:gd name="T2" fmla="*/ 22 w 64"/>
                <a:gd name="T3" fmla="*/ 25 h 50"/>
                <a:gd name="T4" fmla="*/ 31 w 64"/>
                <a:gd name="T5" fmla="*/ 39 h 50"/>
                <a:gd name="T6" fmla="*/ 51 w 64"/>
                <a:gd name="T7" fmla="*/ 28 h 50"/>
                <a:gd name="T8" fmla="*/ 37 w 64"/>
                <a:gd name="T9" fmla="*/ 11 h 50"/>
                <a:gd name="T10" fmla="*/ 20 w 64"/>
                <a:gd name="T11" fmla="*/ 20 h 50"/>
                <a:gd name="T12" fmla="*/ 5 w 64"/>
                <a:gd name="T13" fmla="*/ 20 h 50"/>
                <a:gd name="T14" fmla="*/ 20 w 64"/>
                <a:gd name="T15" fmla="*/ 15 h 50"/>
                <a:gd name="T16" fmla="*/ 47 w 64"/>
                <a:gd name="T17" fmla="*/ 8 h 50"/>
                <a:gd name="T18" fmla="*/ 51 w 64"/>
                <a:gd name="T19" fmla="*/ 43 h 50"/>
                <a:gd name="T20" fmla="*/ 19 w 64"/>
                <a:gd name="T21" fmla="*/ 38 h 50"/>
                <a:gd name="T22" fmla="*/ 9 w 64"/>
                <a:gd name="T23" fmla="*/ 28 h 50"/>
                <a:gd name="T24" fmla="*/ 0 w 64"/>
                <a:gd name="T2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50">
                  <a:moveTo>
                    <a:pt x="0" y="26"/>
                  </a:moveTo>
                  <a:cubicBezTo>
                    <a:pt x="0" y="26"/>
                    <a:pt x="19" y="22"/>
                    <a:pt x="22" y="25"/>
                  </a:cubicBezTo>
                  <a:cubicBezTo>
                    <a:pt x="25" y="28"/>
                    <a:pt x="22" y="38"/>
                    <a:pt x="31" y="39"/>
                  </a:cubicBezTo>
                  <a:cubicBezTo>
                    <a:pt x="39" y="40"/>
                    <a:pt x="48" y="39"/>
                    <a:pt x="51" y="28"/>
                  </a:cubicBezTo>
                  <a:cubicBezTo>
                    <a:pt x="53" y="18"/>
                    <a:pt x="45" y="12"/>
                    <a:pt x="37" y="11"/>
                  </a:cubicBezTo>
                  <a:cubicBezTo>
                    <a:pt x="30" y="10"/>
                    <a:pt x="25" y="20"/>
                    <a:pt x="20" y="20"/>
                  </a:cubicBezTo>
                  <a:cubicBezTo>
                    <a:pt x="17" y="21"/>
                    <a:pt x="10" y="21"/>
                    <a:pt x="5" y="20"/>
                  </a:cubicBezTo>
                  <a:cubicBezTo>
                    <a:pt x="5" y="20"/>
                    <a:pt x="17" y="18"/>
                    <a:pt x="20" y="15"/>
                  </a:cubicBezTo>
                  <a:cubicBezTo>
                    <a:pt x="23" y="12"/>
                    <a:pt x="39" y="0"/>
                    <a:pt x="47" y="8"/>
                  </a:cubicBezTo>
                  <a:cubicBezTo>
                    <a:pt x="56" y="15"/>
                    <a:pt x="64" y="36"/>
                    <a:pt x="51" y="43"/>
                  </a:cubicBezTo>
                  <a:cubicBezTo>
                    <a:pt x="39" y="50"/>
                    <a:pt x="24" y="47"/>
                    <a:pt x="19" y="38"/>
                  </a:cubicBezTo>
                  <a:cubicBezTo>
                    <a:pt x="14" y="30"/>
                    <a:pt x="14" y="30"/>
                    <a:pt x="9" y="28"/>
                  </a:cubicBezTo>
                  <a:cubicBezTo>
                    <a:pt x="3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26"/>
            <p:cNvSpPr/>
            <p:nvPr/>
          </p:nvSpPr>
          <p:spPr bwMode="auto">
            <a:xfrm>
              <a:off x="10823575" y="4481513"/>
              <a:ext cx="263525" cy="288925"/>
            </a:xfrm>
            <a:custGeom>
              <a:avLst/>
              <a:gdLst>
                <a:gd name="T0" fmla="*/ 53 w 70"/>
                <a:gd name="T1" fmla="*/ 9 h 77"/>
                <a:gd name="T2" fmla="*/ 38 w 70"/>
                <a:gd name="T3" fmla="*/ 4 h 77"/>
                <a:gd name="T4" fmla="*/ 11 w 70"/>
                <a:gd name="T5" fmla="*/ 18 h 77"/>
                <a:gd name="T6" fmla="*/ 3 w 70"/>
                <a:gd name="T7" fmla="*/ 41 h 77"/>
                <a:gd name="T8" fmla="*/ 17 w 70"/>
                <a:gd name="T9" fmla="*/ 68 h 77"/>
                <a:gd name="T10" fmla="*/ 32 w 70"/>
                <a:gd name="T11" fmla="*/ 73 h 77"/>
                <a:gd name="T12" fmla="*/ 59 w 70"/>
                <a:gd name="T13" fmla="*/ 59 h 77"/>
                <a:gd name="T14" fmla="*/ 67 w 70"/>
                <a:gd name="T15" fmla="*/ 36 h 77"/>
                <a:gd name="T16" fmla="*/ 53 w 70"/>
                <a:gd name="T17" fmla="*/ 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77">
                  <a:moveTo>
                    <a:pt x="53" y="9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27" y="0"/>
                    <a:pt x="15" y="6"/>
                    <a:pt x="11" y="18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52"/>
                    <a:pt x="6" y="64"/>
                    <a:pt x="17" y="68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43" y="77"/>
                    <a:pt x="55" y="70"/>
                    <a:pt x="59" y="59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70" y="25"/>
                    <a:pt x="64" y="12"/>
                    <a:pt x="53" y="9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27"/>
            <p:cNvSpPr/>
            <p:nvPr/>
          </p:nvSpPr>
          <p:spPr bwMode="auto">
            <a:xfrm>
              <a:off x="10856913" y="4506913"/>
              <a:ext cx="196850" cy="211138"/>
            </a:xfrm>
            <a:custGeom>
              <a:avLst/>
              <a:gdLst>
                <a:gd name="T0" fmla="*/ 39 w 52"/>
                <a:gd name="T1" fmla="*/ 6 h 56"/>
                <a:gd name="T2" fmla="*/ 29 w 52"/>
                <a:gd name="T3" fmla="*/ 3 h 56"/>
                <a:gd name="T4" fmla="*/ 9 w 52"/>
                <a:gd name="T5" fmla="*/ 13 h 56"/>
                <a:gd name="T6" fmla="*/ 3 w 52"/>
                <a:gd name="T7" fmla="*/ 30 h 56"/>
                <a:gd name="T8" fmla="*/ 13 w 52"/>
                <a:gd name="T9" fmla="*/ 50 h 56"/>
                <a:gd name="T10" fmla="*/ 24 w 52"/>
                <a:gd name="T11" fmla="*/ 54 h 56"/>
                <a:gd name="T12" fmla="*/ 44 w 52"/>
                <a:gd name="T13" fmla="*/ 43 h 56"/>
                <a:gd name="T14" fmla="*/ 49 w 52"/>
                <a:gd name="T15" fmla="*/ 26 h 56"/>
                <a:gd name="T16" fmla="*/ 39 w 52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6">
                  <a:moveTo>
                    <a:pt x="39" y="6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0" y="0"/>
                    <a:pt x="11" y="5"/>
                    <a:pt x="9" y="13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38"/>
                    <a:pt x="5" y="47"/>
                    <a:pt x="13" y="50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32" y="56"/>
                    <a:pt x="41" y="52"/>
                    <a:pt x="44" y="43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18"/>
                    <a:pt x="48" y="9"/>
                    <a:pt x="39" y="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428"/>
            <p:cNvSpPr/>
            <p:nvPr/>
          </p:nvSpPr>
          <p:spPr bwMode="auto">
            <a:xfrm>
              <a:off x="9883775" y="4432301"/>
              <a:ext cx="252413" cy="279400"/>
            </a:xfrm>
            <a:custGeom>
              <a:avLst/>
              <a:gdLst>
                <a:gd name="T0" fmla="*/ 19 w 67"/>
                <a:gd name="T1" fmla="*/ 5 h 74"/>
                <a:gd name="T2" fmla="*/ 34 w 67"/>
                <a:gd name="T3" fmla="*/ 2 h 74"/>
                <a:gd name="T4" fmla="*/ 60 w 67"/>
                <a:gd name="T5" fmla="*/ 19 h 74"/>
                <a:gd name="T6" fmla="*/ 64 w 67"/>
                <a:gd name="T7" fmla="*/ 43 h 74"/>
                <a:gd name="T8" fmla="*/ 47 w 67"/>
                <a:gd name="T9" fmla="*/ 68 h 74"/>
                <a:gd name="T10" fmla="*/ 32 w 67"/>
                <a:gd name="T11" fmla="*/ 71 h 74"/>
                <a:gd name="T12" fmla="*/ 7 w 67"/>
                <a:gd name="T13" fmla="*/ 54 h 74"/>
                <a:gd name="T14" fmla="*/ 2 w 67"/>
                <a:gd name="T15" fmla="*/ 30 h 74"/>
                <a:gd name="T16" fmla="*/ 19 w 67"/>
                <a:gd name="T17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4">
                  <a:moveTo>
                    <a:pt x="19" y="5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46" y="0"/>
                    <a:pt x="57" y="7"/>
                    <a:pt x="60" y="1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7" y="54"/>
                    <a:pt x="59" y="66"/>
                    <a:pt x="47" y="68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21" y="74"/>
                    <a:pt x="9" y="66"/>
                    <a:pt x="7" y="54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19"/>
                    <a:pt x="7" y="7"/>
                    <a:pt x="19" y="5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29"/>
            <p:cNvSpPr/>
            <p:nvPr/>
          </p:nvSpPr>
          <p:spPr bwMode="auto">
            <a:xfrm>
              <a:off x="9918700" y="4454526"/>
              <a:ext cx="184150" cy="207963"/>
            </a:xfrm>
            <a:custGeom>
              <a:avLst/>
              <a:gdLst>
                <a:gd name="T0" fmla="*/ 14 w 49"/>
                <a:gd name="T1" fmla="*/ 4 h 55"/>
                <a:gd name="T2" fmla="*/ 25 w 49"/>
                <a:gd name="T3" fmla="*/ 2 h 55"/>
                <a:gd name="T4" fmla="*/ 44 w 49"/>
                <a:gd name="T5" fmla="*/ 14 h 55"/>
                <a:gd name="T6" fmla="*/ 47 w 49"/>
                <a:gd name="T7" fmla="*/ 32 h 55"/>
                <a:gd name="T8" fmla="*/ 35 w 49"/>
                <a:gd name="T9" fmla="*/ 51 h 55"/>
                <a:gd name="T10" fmla="*/ 24 w 49"/>
                <a:gd name="T11" fmla="*/ 53 h 55"/>
                <a:gd name="T12" fmla="*/ 5 w 49"/>
                <a:gd name="T13" fmla="*/ 40 h 55"/>
                <a:gd name="T14" fmla="*/ 1 w 49"/>
                <a:gd name="T15" fmla="*/ 23 h 55"/>
                <a:gd name="T16" fmla="*/ 14 w 49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55">
                  <a:moveTo>
                    <a:pt x="14" y="4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33" y="0"/>
                    <a:pt x="42" y="6"/>
                    <a:pt x="44" y="14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9" y="40"/>
                    <a:pt x="43" y="49"/>
                    <a:pt x="35" y="51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15" y="55"/>
                    <a:pt x="7" y="49"/>
                    <a:pt x="5" y="4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14"/>
                    <a:pt x="5" y="6"/>
                    <a:pt x="14" y="4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430"/>
            <p:cNvSpPr>
              <a:spLocks noChangeArrowheads="1"/>
            </p:cNvSpPr>
            <p:nvPr/>
          </p:nvSpPr>
          <p:spPr bwMode="auto">
            <a:xfrm>
              <a:off x="10250488" y="5132388"/>
              <a:ext cx="403225" cy="573088"/>
            </a:xfrm>
            <a:prstGeom prst="rect">
              <a:avLst/>
            </a:prstGeom>
            <a:solidFill>
              <a:srgbClr val="FFFFFF"/>
            </a:solidFill>
            <a:ln w="7938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31"/>
            <p:cNvSpPr/>
            <p:nvPr/>
          </p:nvSpPr>
          <p:spPr bwMode="auto">
            <a:xfrm>
              <a:off x="10687050" y="5053013"/>
              <a:ext cx="830263" cy="388938"/>
            </a:xfrm>
            <a:custGeom>
              <a:avLst/>
              <a:gdLst>
                <a:gd name="T0" fmla="*/ 0 w 220"/>
                <a:gd name="T1" fmla="*/ 15 h 103"/>
                <a:gd name="T2" fmla="*/ 88 w 220"/>
                <a:gd name="T3" fmla="*/ 62 h 103"/>
                <a:gd name="T4" fmla="*/ 131 w 220"/>
                <a:gd name="T5" fmla="*/ 0 h 103"/>
                <a:gd name="T6" fmla="*/ 220 w 220"/>
                <a:gd name="T7" fmla="*/ 21 h 103"/>
                <a:gd name="T8" fmla="*/ 102 w 220"/>
                <a:gd name="T9" fmla="*/ 102 h 103"/>
                <a:gd name="T10" fmla="*/ 1 w 220"/>
                <a:gd name="T11" fmla="*/ 66 h 103"/>
                <a:gd name="T12" fmla="*/ 0 w 220"/>
                <a:gd name="T13" fmla="*/ 1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103">
                  <a:moveTo>
                    <a:pt x="0" y="15"/>
                  </a:moveTo>
                  <a:cubicBezTo>
                    <a:pt x="0" y="15"/>
                    <a:pt x="75" y="65"/>
                    <a:pt x="88" y="62"/>
                  </a:cubicBezTo>
                  <a:cubicBezTo>
                    <a:pt x="101" y="59"/>
                    <a:pt x="125" y="15"/>
                    <a:pt x="131" y="0"/>
                  </a:cubicBezTo>
                  <a:cubicBezTo>
                    <a:pt x="164" y="18"/>
                    <a:pt x="220" y="21"/>
                    <a:pt x="220" y="21"/>
                  </a:cubicBezTo>
                  <a:cubicBezTo>
                    <a:pt x="220" y="21"/>
                    <a:pt x="120" y="102"/>
                    <a:pt x="102" y="102"/>
                  </a:cubicBezTo>
                  <a:cubicBezTo>
                    <a:pt x="84" y="103"/>
                    <a:pt x="1" y="66"/>
                    <a:pt x="1" y="66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432"/>
            <p:cNvSpPr>
              <a:spLocks noChangeArrowheads="1"/>
            </p:cNvSpPr>
            <p:nvPr/>
          </p:nvSpPr>
          <p:spPr bwMode="auto">
            <a:xfrm>
              <a:off x="10261600" y="5664201"/>
              <a:ext cx="384175" cy="153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433"/>
            <p:cNvSpPr>
              <a:spLocks noChangeArrowheads="1"/>
            </p:cNvSpPr>
            <p:nvPr/>
          </p:nvSpPr>
          <p:spPr bwMode="auto">
            <a:xfrm>
              <a:off x="10302875" y="4956176"/>
              <a:ext cx="331788" cy="214313"/>
            </a:xfrm>
            <a:prstGeom prst="rect">
              <a:avLst/>
            </a:prstGeom>
            <a:solidFill>
              <a:srgbClr val="CDA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34"/>
            <p:cNvSpPr/>
            <p:nvPr/>
          </p:nvSpPr>
          <p:spPr bwMode="auto">
            <a:xfrm>
              <a:off x="10075863" y="5049838"/>
              <a:ext cx="287338" cy="711200"/>
            </a:xfrm>
            <a:custGeom>
              <a:avLst/>
              <a:gdLst>
                <a:gd name="T0" fmla="*/ 73 w 76"/>
                <a:gd name="T1" fmla="*/ 3 h 189"/>
                <a:gd name="T2" fmla="*/ 63 w 76"/>
                <a:gd name="T3" fmla="*/ 189 h 189"/>
                <a:gd name="T4" fmla="*/ 0 w 76"/>
                <a:gd name="T5" fmla="*/ 174 h 189"/>
                <a:gd name="T6" fmla="*/ 40 w 76"/>
                <a:gd name="T7" fmla="*/ 9 h 189"/>
                <a:gd name="T8" fmla="*/ 73 w 76"/>
                <a:gd name="T9" fmla="*/ 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89">
                  <a:moveTo>
                    <a:pt x="73" y="3"/>
                  </a:moveTo>
                  <a:cubicBezTo>
                    <a:pt x="76" y="73"/>
                    <a:pt x="72" y="145"/>
                    <a:pt x="63" y="189"/>
                  </a:cubicBezTo>
                  <a:cubicBezTo>
                    <a:pt x="42" y="184"/>
                    <a:pt x="21" y="179"/>
                    <a:pt x="0" y="174"/>
                  </a:cubicBezTo>
                  <a:cubicBezTo>
                    <a:pt x="19" y="128"/>
                    <a:pt x="34" y="75"/>
                    <a:pt x="40" y="9"/>
                  </a:cubicBezTo>
                  <a:cubicBezTo>
                    <a:pt x="48" y="7"/>
                    <a:pt x="62" y="0"/>
                    <a:pt x="73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35"/>
            <p:cNvSpPr/>
            <p:nvPr/>
          </p:nvSpPr>
          <p:spPr bwMode="auto">
            <a:xfrm>
              <a:off x="10571163" y="5060951"/>
              <a:ext cx="282575" cy="700088"/>
            </a:xfrm>
            <a:custGeom>
              <a:avLst/>
              <a:gdLst>
                <a:gd name="T0" fmla="*/ 3 w 75"/>
                <a:gd name="T1" fmla="*/ 3 h 186"/>
                <a:gd name="T2" fmla="*/ 12 w 75"/>
                <a:gd name="T3" fmla="*/ 186 h 186"/>
                <a:gd name="T4" fmla="*/ 75 w 75"/>
                <a:gd name="T5" fmla="*/ 171 h 186"/>
                <a:gd name="T6" fmla="*/ 35 w 75"/>
                <a:gd name="T7" fmla="*/ 6 h 186"/>
                <a:gd name="T8" fmla="*/ 3 w 75"/>
                <a:gd name="T9" fmla="*/ 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86">
                  <a:moveTo>
                    <a:pt x="3" y="3"/>
                  </a:moveTo>
                  <a:cubicBezTo>
                    <a:pt x="0" y="73"/>
                    <a:pt x="3" y="142"/>
                    <a:pt x="12" y="186"/>
                  </a:cubicBezTo>
                  <a:cubicBezTo>
                    <a:pt x="33" y="181"/>
                    <a:pt x="54" y="176"/>
                    <a:pt x="75" y="171"/>
                  </a:cubicBezTo>
                  <a:cubicBezTo>
                    <a:pt x="56" y="125"/>
                    <a:pt x="41" y="72"/>
                    <a:pt x="35" y="6"/>
                  </a:cubicBezTo>
                  <a:cubicBezTo>
                    <a:pt x="24" y="6"/>
                    <a:pt x="14" y="0"/>
                    <a:pt x="3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36"/>
            <p:cNvSpPr/>
            <p:nvPr/>
          </p:nvSpPr>
          <p:spPr bwMode="auto">
            <a:xfrm>
              <a:off x="10396538" y="5140326"/>
              <a:ext cx="147638" cy="452438"/>
            </a:xfrm>
            <a:custGeom>
              <a:avLst/>
              <a:gdLst>
                <a:gd name="T0" fmla="*/ 29 w 93"/>
                <a:gd name="T1" fmla="*/ 0 h 285"/>
                <a:gd name="T2" fmla="*/ 5 w 93"/>
                <a:gd name="T3" fmla="*/ 47 h 285"/>
                <a:gd name="T4" fmla="*/ 29 w 93"/>
                <a:gd name="T5" fmla="*/ 73 h 285"/>
                <a:gd name="T6" fmla="*/ 0 w 93"/>
                <a:gd name="T7" fmla="*/ 237 h 285"/>
                <a:gd name="T8" fmla="*/ 45 w 93"/>
                <a:gd name="T9" fmla="*/ 282 h 285"/>
                <a:gd name="T10" fmla="*/ 45 w 93"/>
                <a:gd name="T11" fmla="*/ 285 h 285"/>
                <a:gd name="T12" fmla="*/ 45 w 93"/>
                <a:gd name="T13" fmla="*/ 282 h 285"/>
                <a:gd name="T14" fmla="*/ 48 w 93"/>
                <a:gd name="T15" fmla="*/ 285 h 285"/>
                <a:gd name="T16" fmla="*/ 48 w 93"/>
                <a:gd name="T17" fmla="*/ 282 h 285"/>
                <a:gd name="T18" fmla="*/ 93 w 93"/>
                <a:gd name="T19" fmla="*/ 237 h 285"/>
                <a:gd name="T20" fmla="*/ 64 w 93"/>
                <a:gd name="T21" fmla="*/ 73 h 285"/>
                <a:gd name="T22" fmla="*/ 88 w 93"/>
                <a:gd name="T23" fmla="*/ 47 h 285"/>
                <a:gd name="T24" fmla="*/ 64 w 93"/>
                <a:gd name="T25" fmla="*/ 0 h 285"/>
                <a:gd name="T26" fmla="*/ 45 w 93"/>
                <a:gd name="T27" fmla="*/ 2 h 285"/>
                <a:gd name="T28" fmla="*/ 29 w 93"/>
                <a:gd name="T2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285">
                  <a:moveTo>
                    <a:pt x="29" y="0"/>
                  </a:moveTo>
                  <a:lnTo>
                    <a:pt x="5" y="47"/>
                  </a:lnTo>
                  <a:lnTo>
                    <a:pt x="29" y="73"/>
                  </a:lnTo>
                  <a:lnTo>
                    <a:pt x="0" y="237"/>
                  </a:lnTo>
                  <a:lnTo>
                    <a:pt x="45" y="282"/>
                  </a:lnTo>
                  <a:lnTo>
                    <a:pt x="45" y="285"/>
                  </a:lnTo>
                  <a:lnTo>
                    <a:pt x="45" y="282"/>
                  </a:lnTo>
                  <a:lnTo>
                    <a:pt x="48" y="285"/>
                  </a:lnTo>
                  <a:lnTo>
                    <a:pt x="48" y="282"/>
                  </a:lnTo>
                  <a:lnTo>
                    <a:pt x="93" y="237"/>
                  </a:lnTo>
                  <a:lnTo>
                    <a:pt x="64" y="73"/>
                  </a:lnTo>
                  <a:lnTo>
                    <a:pt x="88" y="47"/>
                  </a:lnTo>
                  <a:lnTo>
                    <a:pt x="64" y="0"/>
                  </a:lnTo>
                  <a:lnTo>
                    <a:pt x="45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10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37"/>
            <p:cNvSpPr/>
            <p:nvPr/>
          </p:nvSpPr>
          <p:spPr bwMode="auto">
            <a:xfrm>
              <a:off x="10464800" y="4992688"/>
              <a:ext cx="211138" cy="241300"/>
            </a:xfrm>
            <a:custGeom>
              <a:avLst/>
              <a:gdLst>
                <a:gd name="T0" fmla="*/ 46 w 56"/>
                <a:gd name="T1" fmla="*/ 0 h 64"/>
                <a:gd name="T2" fmla="*/ 0 w 56"/>
                <a:gd name="T3" fmla="*/ 40 h 64"/>
                <a:gd name="T4" fmla="*/ 18 w 56"/>
                <a:gd name="T5" fmla="*/ 63 h 64"/>
                <a:gd name="T6" fmla="*/ 56 w 56"/>
                <a:gd name="T7" fmla="*/ 9 h 64"/>
                <a:gd name="T8" fmla="*/ 46 w 5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4">
                  <a:moveTo>
                    <a:pt x="46" y="0"/>
                  </a:moveTo>
                  <a:cubicBezTo>
                    <a:pt x="31" y="12"/>
                    <a:pt x="18" y="33"/>
                    <a:pt x="0" y="4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50" y="64"/>
                    <a:pt x="50" y="41"/>
                    <a:pt x="56" y="9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38"/>
            <p:cNvSpPr/>
            <p:nvPr/>
          </p:nvSpPr>
          <p:spPr bwMode="auto">
            <a:xfrm>
              <a:off x="9966325" y="5656263"/>
              <a:ext cx="144463" cy="115888"/>
            </a:xfrm>
            <a:custGeom>
              <a:avLst/>
              <a:gdLst>
                <a:gd name="T0" fmla="*/ 31 w 38"/>
                <a:gd name="T1" fmla="*/ 31 h 31"/>
                <a:gd name="T2" fmla="*/ 21 w 38"/>
                <a:gd name="T3" fmla="*/ 13 h 31"/>
                <a:gd name="T4" fmla="*/ 0 w 38"/>
                <a:gd name="T5" fmla="*/ 7 h 31"/>
                <a:gd name="T6" fmla="*/ 0 w 38"/>
                <a:gd name="T7" fmla="*/ 0 h 31"/>
                <a:gd name="T8" fmla="*/ 26 w 38"/>
                <a:gd name="T9" fmla="*/ 8 h 31"/>
                <a:gd name="T10" fmla="*/ 38 w 38"/>
                <a:gd name="T11" fmla="*/ 31 h 31"/>
                <a:gd name="T12" fmla="*/ 31 w 38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1">
                  <a:moveTo>
                    <a:pt x="31" y="31"/>
                  </a:moveTo>
                  <a:cubicBezTo>
                    <a:pt x="30" y="24"/>
                    <a:pt x="27" y="18"/>
                    <a:pt x="21" y="13"/>
                  </a:cubicBezTo>
                  <a:cubicBezTo>
                    <a:pt x="16" y="9"/>
                    <a:pt x="9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9" y="3"/>
                    <a:pt x="26" y="8"/>
                  </a:cubicBezTo>
                  <a:cubicBezTo>
                    <a:pt x="33" y="14"/>
                    <a:pt x="37" y="22"/>
                    <a:pt x="38" y="31"/>
                  </a:cubicBez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439"/>
            <p:cNvSpPr/>
            <p:nvPr/>
          </p:nvSpPr>
          <p:spPr bwMode="auto">
            <a:xfrm>
              <a:off x="9872663" y="5508626"/>
              <a:ext cx="180975" cy="257175"/>
            </a:xfrm>
            <a:custGeom>
              <a:avLst/>
              <a:gdLst>
                <a:gd name="T0" fmla="*/ 11 w 48"/>
                <a:gd name="T1" fmla="*/ 0 h 68"/>
                <a:gd name="T2" fmla="*/ 2 w 48"/>
                <a:gd name="T3" fmla="*/ 50 h 68"/>
                <a:gd name="T4" fmla="*/ 24 w 48"/>
                <a:gd name="T5" fmla="*/ 67 h 68"/>
                <a:gd name="T6" fmla="*/ 43 w 48"/>
                <a:gd name="T7" fmla="*/ 58 h 68"/>
                <a:gd name="T8" fmla="*/ 28 w 48"/>
                <a:gd name="T9" fmla="*/ 44 h 68"/>
                <a:gd name="T10" fmla="*/ 35 w 48"/>
                <a:gd name="T11" fmla="*/ 37 h 68"/>
                <a:gd name="T12" fmla="*/ 39 w 48"/>
                <a:gd name="T13" fmla="*/ 49 h 68"/>
                <a:gd name="T14" fmla="*/ 46 w 48"/>
                <a:gd name="T15" fmla="*/ 47 h 68"/>
                <a:gd name="T16" fmla="*/ 43 w 48"/>
                <a:gd name="T17" fmla="*/ 26 h 68"/>
                <a:gd name="T18" fmla="*/ 37 w 48"/>
                <a:gd name="T19" fmla="*/ 0 h 68"/>
                <a:gd name="T20" fmla="*/ 11 w 48"/>
                <a:gd name="T2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8">
                  <a:moveTo>
                    <a:pt x="11" y="0"/>
                  </a:moveTo>
                  <a:cubicBezTo>
                    <a:pt x="11" y="0"/>
                    <a:pt x="0" y="40"/>
                    <a:pt x="2" y="50"/>
                  </a:cubicBezTo>
                  <a:cubicBezTo>
                    <a:pt x="5" y="61"/>
                    <a:pt x="18" y="65"/>
                    <a:pt x="24" y="67"/>
                  </a:cubicBezTo>
                  <a:cubicBezTo>
                    <a:pt x="30" y="68"/>
                    <a:pt x="43" y="58"/>
                    <a:pt x="43" y="58"/>
                  </a:cubicBezTo>
                  <a:cubicBezTo>
                    <a:pt x="43" y="58"/>
                    <a:pt x="28" y="47"/>
                    <a:pt x="28" y="44"/>
                  </a:cubicBezTo>
                  <a:cubicBezTo>
                    <a:pt x="29" y="41"/>
                    <a:pt x="34" y="36"/>
                    <a:pt x="35" y="37"/>
                  </a:cubicBezTo>
                  <a:cubicBezTo>
                    <a:pt x="37" y="39"/>
                    <a:pt x="39" y="49"/>
                    <a:pt x="39" y="49"/>
                  </a:cubicBezTo>
                  <a:cubicBezTo>
                    <a:pt x="39" y="49"/>
                    <a:pt x="43" y="53"/>
                    <a:pt x="46" y="47"/>
                  </a:cubicBezTo>
                  <a:cubicBezTo>
                    <a:pt x="48" y="42"/>
                    <a:pt x="43" y="26"/>
                    <a:pt x="43" y="26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40"/>
            <p:cNvSpPr/>
            <p:nvPr/>
          </p:nvSpPr>
          <p:spPr bwMode="auto">
            <a:xfrm>
              <a:off x="9918700" y="5607051"/>
              <a:ext cx="115888" cy="139700"/>
            </a:xfrm>
            <a:custGeom>
              <a:avLst/>
              <a:gdLst>
                <a:gd name="T0" fmla="*/ 24 w 31"/>
                <a:gd name="T1" fmla="*/ 37 h 37"/>
                <a:gd name="T2" fmla="*/ 31 w 31"/>
                <a:gd name="T3" fmla="*/ 32 h 37"/>
                <a:gd name="T4" fmla="*/ 16 w 31"/>
                <a:gd name="T5" fmla="*/ 18 h 37"/>
                <a:gd name="T6" fmla="*/ 23 w 31"/>
                <a:gd name="T7" fmla="*/ 11 h 37"/>
                <a:gd name="T8" fmla="*/ 9 w 31"/>
                <a:gd name="T9" fmla="*/ 0 h 37"/>
                <a:gd name="T10" fmla="*/ 2 w 31"/>
                <a:gd name="T11" fmla="*/ 21 h 37"/>
                <a:gd name="T12" fmla="*/ 24 w 31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7">
                  <a:moveTo>
                    <a:pt x="24" y="37"/>
                  </a:moveTo>
                  <a:cubicBezTo>
                    <a:pt x="28" y="34"/>
                    <a:pt x="31" y="32"/>
                    <a:pt x="31" y="32"/>
                  </a:cubicBezTo>
                  <a:cubicBezTo>
                    <a:pt x="31" y="32"/>
                    <a:pt x="16" y="21"/>
                    <a:pt x="16" y="18"/>
                  </a:cubicBezTo>
                  <a:cubicBezTo>
                    <a:pt x="17" y="15"/>
                    <a:pt x="22" y="10"/>
                    <a:pt x="23" y="11"/>
                  </a:cubicBezTo>
                  <a:cubicBezTo>
                    <a:pt x="23" y="11"/>
                    <a:pt x="13" y="0"/>
                    <a:pt x="9" y="0"/>
                  </a:cubicBezTo>
                  <a:cubicBezTo>
                    <a:pt x="6" y="0"/>
                    <a:pt x="0" y="14"/>
                    <a:pt x="2" y="21"/>
                  </a:cubicBezTo>
                  <a:cubicBezTo>
                    <a:pt x="4" y="26"/>
                    <a:pt x="16" y="33"/>
                    <a:pt x="24" y="37"/>
                  </a:cubicBezTo>
                  <a:close/>
                </a:path>
              </a:pathLst>
            </a:custGeom>
            <a:solidFill>
              <a:srgbClr val="CEB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41"/>
            <p:cNvSpPr/>
            <p:nvPr/>
          </p:nvSpPr>
          <p:spPr bwMode="auto">
            <a:xfrm>
              <a:off x="9894888" y="5656263"/>
              <a:ext cx="101600" cy="150813"/>
            </a:xfrm>
            <a:custGeom>
              <a:avLst/>
              <a:gdLst>
                <a:gd name="T0" fmla="*/ 1 w 27"/>
                <a:gd name="T1" fmla="*/ 40 h 40"/>
                <a:gd name="T2" fmla="*/ 3 w 27"/>
                <a:gd name="T3" fmla="*/ 13 h 40"/>
                <a:gd name="T4" fmla="*/ 27 w 27"/>
                <a:gd name="T5" fmla="*/ 1 h 40"/>
                <a:gd name="T6" fmla="*/ 26 w 27"/>
                <a:gd name="T7" fmla="*/ 7 h 40"/>
                <a:gd name="T8" fmla="*/ 10 w 27"/>
                <a:gd name="T9" fmla="*/ 16 h 40"/>
                <a:gd name="T10" fmla="*/ 8 w 27"/>
                <a:gd name="T11" fmla="*/ 39 h 40"/>
                <a:gd name="T12" fmla="*/ 1 w 2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0">
                  <a:moveTo>
                    <a:pt x="1" y="40"/>
                  </a:moveTo>
                  <a:cubicBezTo>
                    <a:pt x="0" y="30"/>
                    <a:pt x="0" y="20"/>
                    <a:pt x="3" y="13"/>
                  </a:cubicBezTo>
                  <a:cubicBezTo>
                    <a:pt x="7" y="5"/>
                    <a:pt x="14" y="0"/>
                    <a:pt x="27" y="1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7" y="7"/>
                    <a:pt x="12" y="10"/>
                    <a:pt x="10" y="16"/>
                  </a:cubicBezTo>
                  <a:cubicBezTo>
                    <a:pt x="7" y="22"/>
                    <a:pt x="7" y="31"/>
                    <a:pt x="8" y="3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42"/>
            <p:cNvSpPr/>
            <p:nvPr/>
          </p:nvSpPr>
          <p:spPr bwMode="auto">
            <a:xfrm>
              <a:off x="10220325" y="6202363"/>
              <a:ext cx="214313" cy="146050"/>
            </a:xfrm>
            <a:custGeom>
              <a:avLst/>
              <a:gdLst>
                <a:gd name="T0" fmla="*/ 52 w 57"/>
                <a:gd name="T1" fmla="*/ 1 h 39"/>
                <a:gd name="T2" fmla="*/ 57 w 57"/>
                <a:gd name="T3" fmla="*/ 20 h 39"/>
                <a:gd name="T4" fmla="*/ 7 w 57"/>
                <a:gd name="T5" fmla="*/ 39 h 39"/>
                <a:gd name="T6" fmla="*/ 39 w 57"/>
                <a:gd name="T7" fmla="*/ 15 h 39"/>
                <a:gd name="T8" fmla="*/ 33 w 57"/>
                <a:gd name="T9" fmla="*/ 0 h 39"/>
                <a:gd name="T10" fmla="*/ 52 w 57"/>
                <a:gd name="T1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9">
                  <a:moveTo>
                    <a:pt x="52" y="1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0" y="30"/>
                    <a:pt x="24" y="38"/>
                    <a:pt x="7" y="39"/>
                  </a:cubicBezTo>
                  <a:cubicBezTo>
                    <a:pt x="0" y="29"/>
                    <a:pt x="23" y="19"/>
                    <a:pt x="39" y="15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43"/>
            <p:cNvSpPr/>
            <p:nvPr/>
          </p:nvSpPr>
          <p:spPr bwMode="auto">
            <a:xfrm>
              <a:off x="10480675" y="6183313"/>
              <a:ext cx="198438" cy="112713"/>
            </a:xfrm>
            <a:custGeom>
              <a:avLst/>
              <a:gdLst>
                <a:gd name="T0" fmla="*/ 21 w 53"/>
                <a:gd name="T1" fmla="*/ 2 h 30"/>
                <a:gd name="T2" fmla="*/ 19 w 53"/>
                <a:gd name="T3" fmla="*/ 12 h 30"/>
                <a:gd name="T4" fmla="*/ 53 w 53"/>
                <a:gd name="T5" fmla="*/ 30 h 30"/>
                <a:gd name="T6" fmla="*/ 0 w 53"/>
                <a:gd name="T7" fmla="*/ 27 h 30"/>
                <a:gd name="T8" fmla="*/ 0 w 53"/>
                <a:gd name="T9" fmla="*/ 8 h 30"/>
                <a:gd name="T10" fmla="*/ 13 w 53"/>
                <a:gd name="T11" fmla="*/ 0 h 30"/>
                <a:gd name="T12" fmla="*/ 21 w 53"/>
                <a:gd name="T1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0">
                  <a:moveTo>
                    <a:pt x="21" y="2"/>
                  </a:moveTo>
                  <a:cubicBezTo>
                    <a:pt x="21" y="2"/>
                    <a:pt x="18" y="11"/>
                    <a:pt x="19" y="12"/>
                  </a:cubicBezTo>
                  <a:cubicBezTo>
                    <a:pt x="22" y="14"/>
                    <a:pt x="52" y="18"/>
                    <a:pt x="53" y="3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4"/>
            <p:cNvSpPr/>
            <p:nvPr/>
          </p:nvSpPr>
          <p:spPr bwMode="auto">
            <a:xfrm>
              <a:off x="10261600" y="5791201"/>
              <a:ext cx="173038" cy="430213"/>
            </a:xfrm>
            <a:custGeom>
              <a:avLst/>
              <a:gdLst>
                <a:gd name="T0" fmla="*/ 0 w 46"/>
                <a:gd name="T1" fmla="*/ 4 h 114"/>
                <a:gd name="T2" fmla="*/ 20 w 46"/>
                <a:gd name="T3" fmla="*/ 114 h 114"/>
                <a:gd name="T4" fmla="*/ 46 w 46"/>
                <a:gd name="T5" fmla="*/ 114 h 114"/>
                <a:gd name="T6" fmla="*/ 42 w 46"/>
                <a:gd name="T7" fmla="*/ 0 h 114"/>
                <a:gd name="T8" fmla="*/ 0 w 46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4">
                  <a:moveTo>
                    <a:pt x="0" y="4"/>
                  </a:moveTo>
                  <a:cubicBezTo>
                    <a:pt x="6" y="39"/>
                    <a:pt x="6" y="81"/>
                    <a:pt x="20" y="114"/>
                  </a:cubicBezTo>
                  <a:cubicBezTo>
                    <a:pt x="29" y="114"/>
                    <a:pt x="38" y="114"/>
                    <a:pt x="46" y="114"/>
                  </a:cubicBezTo>
                  <a:cubicBezTo>
                    <a:pt x="34" y="72"/>
                    <a:pt x="38" y="36"/>
                    <a:pt x="42" y="0"/>
                  </a:cubicBezTo>
                  <a:cubicBezTo>
                    <a:pt x="28" y="2"/>
                    <a:pt x="14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45"/>
            <p:cNvSpPr/>
            <p:nvPr/>
          </p:nvSpPr>
          <p:spPr bwMode="auto">
            <a:xfrm>
              <a:off x="10264775" y="4992688"/>
              <a:ext cx="211138" cy="241300"/>
            </a:xfrm>
            <a:custGeom>
              <a:avLst/>
              <a:gdLst>
                <a:gd name="T0" fmla="*/ 10 w 56"/>
                <a:gd name="T1" fmla="*/ 0 h 64"/>
                <a:gd name="T2" fmla="*/ 56 w 56"/>
                <a:gd name="T3" fmla="*/ 40 h 64"/>
                <a:gd name="T4" fmla="*/ 38 w 56"/>
                <a:gd name="T5" fmla="*/ 63 h 64"/>
                <a:gd name="T6" fmla="*/ 0 w 56"/>
                <a:gd name="T7" fmla="*/ 9 h 64"/>
                <a:gd name="T8" fmla="*/ 10 w 5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4">
                  <a:moveTo>
                    <a:pt x="10" y="0"/>
                  </a:moveTo>
                  <a:cubicBezTo>
                    <a:pt x="25" y="12"/>
                    <a:pt x="38" y="33"/>
                    <a:pt x="56" y="40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5" y="64"/>
                    <a:pt x="6" y="41"/>
                    <a:pt x="0" y="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6"/>
            <p:cNvSpPr/>
            <p:nvPr/>
          </p:nvSpPr>
          <p:spPr bwMode="auto">
            <a:xfrm>
              <a:off x="9944100" y="4064001"/>
              <a:ext cx="1096963" cy="1035050"/>
            </a:xfrm>
            <a:custGeom>
              <a:avLst/>
              <a:gdLst>
                <a:gd name="T0" fmla="*/ 9 w 291"/>
                <a:gd name="T1" fmla="*/ 18 h 275"/>
                <a:gd name="T2" fmla="*/ 32 w 291"/>
                <a:gd name="T3" fmla="*/ 227 h 275"/>
                <a:gd name="T4" fmla="*/ 243 w 291"/>
                <a:gd name="T5" fmla="*/ 240 h 275"/>
                <a:gd name="T6" fmla="*/ 291 w 291"/>
                <a:gd name="T7" fmla="*/ 35 h 275"/>
                <a:gd name="T8" fmla="*/ 169 w 291"/>
                <a:gd name="T9" fmla="*/ 8 h 275"/>
                <a:gd name="T10" fmla="*/ 169 w 291"/>
                <a:gd name="T11" fmla="*/ 2 h 275"/>
                <a:gd name="T12" fmla="*/ 151 w 291"/>
                <a:gd name="T13" fmla="*/ 4 h 275"/>
                <a:gd name="T14" fmla="*/ 134 w 291"/>
                <a:gd name="T15" fmla="*/ 0 h 275"/>
                <a:gd name="T16" fmla="*/ 133 w 291"/>
                <a:gd name="T17" fmla="*/ 6 h 275"/>
                <a:gd name="T18" fmla="*/ 9 w 291"/>
                <a:gd name="T19" fmla="*/ 1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75">
                  <a:moveTo>
                    <a:pt x="9" y="18"/>
                  </a:moveTo>
                  <a:cubicBezTo>
                    <a:pt x="9" y="18"/>
                    <a:pt x="0" y="190"/>
                    <a:pt x="32" y="227"/>
                  </a:cubicBezTo>
                  <a:cubicBezTo>
                    <a:pt x="66" y="267"/>
                    <a:pt x="205" y="275"/>
                    <a:pt x="243" y="240"/>
                  </a:cubicBezTo>
                  <a:cubicBezTo>
                    <a:pt x="279" y="206"/>
                    <a:pt x="291" y="35"/>
                    <a:pt x="291" y="35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51" y="4"/>
                    <a:pt x="151" y="4"/>
                    <a:pt x="151" y="4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3" y="6"/>
                    <a:pt x="133" y="6"/>
                    <a:pt x="133" y="6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7"/>
            <p:cNvSpPr/>
            <p:nvPr/>
          </p:nvSpPr>
          <p:spPr bwMode="auto">
            <a:xfrm>
              <a:off x="9993313" y="4010026"/>
              <a:ext cx="1011238" cy="587375"/>
            </a:xfrm>
            <a:custGeom>
              <a:avLst/>
              <a:gdLst>
                <a:gd name="T0" fmla="*/ 0 w 268"/>
                <a:gd name="T1" fmla="*/ 140 h 156"/>
                <a:gd name="T2" fmla="*/ 82 w 268"/>
                <a:gd name="T3" fmla="*/ 56 h 156"/>
                <a:gd name="T4" fmla="*/ 194 w 268"/>
                <a:gd name="T5" fmla="*/ 62 h 156"/>
                <a:gd name="T6" fmla="*/ 266 w 268"/>
                <a:gd name="T7" fmla="*/ 156 h 156"/>
                <a:gd name="T8" fmla="*/ 267 w 268"/>
                <a:gd name="T9" fmla="*/ 38 h 156"/>
                <a:gd name="T10" fmla="*/ 268 w 268"/>
                <a:gd name="T11" fmla="*/ 17 h 156"/>
                <a:gd name="T12" fmla="*/ 237 w 268"/>
                <a:gd name="T13" fmla="*/ 11 h 156"/>
                <a:gd name="T14" fmla="*/ 140 w 268"/>
                <a:gd name="T15" fmla="*/ 34 h 156"/>
                <a:gd name="T16" fmla="*/ 46 w 268"/>
                <a:gd name="T17" fmla="*/ 0 h 156"/>
                <a:gd name="T18" fmla="*/ 14 w 268"/>
                <a:gd name="T19" fmla="*/ 3 h 156"/>
                <a:gd name="T20" fmla="*/ 12 w 268"/>
                <a:gd name="T21" fmla="*/ 23 h 156"/>
                <a:gd name="T22" fmla="*/ 0 w 268"/>
                <a:gd name="T23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8" h="156">
                  <a:moveTo>
                    <a:pt x="0" y="140"/>
                  </a:moveTo>
                  <a:cubicBezTo>
                    <a:pt x="11" y="94"/>
                    <a:pt x="28" y="21"/>
                    <a:pt x="82" y="56"/>
                  </a:cubicBezTo>
                  <a:cubicBezTo>
                    <a:pt x="100" y="68"/>
                    <a:pt x="177" y="72"/>
                    <a:pt x="194" y="62"/>
                  </a:cubicBezTo>
                  <a:cubicBezTo>
                    <a:pt x="247" y="34"/>
                    <a:pt x="260" y="110"/>
                    <a:pt x="266" y="156"/>
                  </a:cubicBezTo>
                  <a:cubicBezTo>
                    <a:pt x="266" y="156"/>
                    <a:pt x="268" y="48"/>
                    <a:pt x="267" y="38"/>
                  </a:cubicBezTo>
                  <a:cubicBezTo>
                    <a:pt x="266" y="28"/>
                    <a:pt x="268" y="17"/>
                    <a:pt x="268" y="17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14"/>
                    <a:pt x="12" y="23"/>
                  </a:cubicBezTo>
                  <a:cubicBezTo>
                    <a:pt x="10" y="33"/>
                    <a:pt x="0" y="140"/>
                    <a:pt x="0" y="140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48"/>
            <p:cNvSpPr/>
            <p:nvPr/>
          </p:nvSpPr>
          <p:spPr bwMode="auto">
            <a:xfrm>
              <a:off x="9899650" y="3675063"/>
              <a:ext cx="1270000" cy="922338"/>
            </a:xfrm>
            <a:custGeom>
              <a:avLst/>
              <a:gdLst>
                <a:gd name="T0" fmla="*/ 16 w 337"/>
                <a:gd name="T1" fmla="*/ 227 h 245"/>
                <a:gd name="T2" fmla="*/ 27 w 337"/>
                <a:gd name="T3" fmla="*/ 229 h 245"/>
                <a:gd name="T4" fmla="*/ 56 w 337"/>
                <a:gd name="T5" fmla="*/ 130 h 245"/>
                <a:gd name="T6" fmla="*/ 123 w 337"/>
                <a:gd name="T7" fmla="*/ 136 h 245"/>
                <a:gd name="T8" fmla="*/ 204 w 337"/>
                <a:gd name="T9" fmla="*/ 141 h 245"/>
                <a:gd name="T10" fmla="*/ 272 w 337"/>
                <a:gd name="T11" fmla="*/ 143 h 245"/>
                <a:gd name="T12" fmla="*/ 288 w 337"/>
                <a:gd name="T13" fmla="*/ 245 h 245"/>
                <a:gd name="T14" fmla="*/ 300 w 337"/>
                <a:gd name="T15" fmla="*/ 244 h 245"/>
                <a:gd name="T16" fmla="*/ 328 w 337"/>
                <a:gd name="T17" fmla="*/ 129 h 245"/>
                <a:gd name="T18" fmla="*/ 2 w 337"/>
                <a:gd name="T19" fmla="*/ 110 h 245"/>
                <a:gd name="T20" fmla="*/ 16 w 337"/>
                <a:gd name="T21" fmla="*/ 22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245">
                  <a:moveTo>
                    <a:pt x="16" y="227"/>
                  </a:moveTo>
                  <a:cubicBezTo>
                    <a:pt x="27" y="229"/>
                    <a:pt x="27" y="229"/>
                    <a:pt x="27" y="229"/>
                  </a:cubicBezTo>
                  <a:cubicBezTo>
                    <a:pt x="27" y="229"/>
                    <a:pt x="31" y="155"/>
                    <a:pt x="56" y="130"/>
                  </a:cubicBezTo>
                  <a:cubicBezTo>
                    <a:pt x="80" y="106"/>
                    <a:pt x="107" y="124"/>
                    <a:pt x="123" y="136"/>
                  </a:cubicBezTo>
                  <a:cubicBezTo>
                    <a:pt x="138" y="147"/>
                    <a:pt x="187" y="150"/>
                    <a:pt x="204" y="141"/>
                  </a:cubicBezTo>
                  <a:cubicBezTo>
                    <a:pt x="221" y="131"/>
                    <a:pt x="250" y="116"/>
                    <a:pt x="272" y="143"/>
                  </a:cubicBezTo>
                  <a:cubicBezTo>
                    <a:pt x="293" y="171"/>
                    <a:pt x="288" y="245"/>
                    <a:pt x="288" y="245"/>
                  </a:cubicBezTo>
                  <a:cubicBezTo>
                    <a:pt x="300" y="244"/>
                    <a:pt x="300" y="244"/>
                    <a:pt x="300" y="244"/>
                  </a:cubicBezTo>
                  <a:cubicBezTo>
                    <a:pt x="300" y="244"/>
                    <a:pt x="325" y="161"/>
                    <a:pt x="328" y="129"/>
                  </a:cubicBezTo>
                  <a:cubicBezTo>
                    <a:pt x="337" y="19"/>
                    <a:pt x="5" y="0"/>
                    <a:pt x="2" y="110"/>
                  </a:cubicBezTo>
                  <a:cubicBezTo>
                    <a:pt x="0" y="142"/>
                    <a:pt x="16" y="227"/>
                    <a:pt x="16" y="227"/>
                  </a:cubicBez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49"/>
            <p:cNvSpPr/>
            <p:nvPr/>
          </p:nvSpPr>
          <p:spPr bwMode="auto">
            <a:xfrm>
              <a:off x="10272713" y="4767263"/>
              <a:ext cx="388938" cy="195263"/>
            </a:xfrm>
            <a:custGeom>
              <a:avLst/>
              <a:gdLst>
                <a:gd name="T0" fmla="*/ 99 w 103"/>
                <a:gd name="T1" fmla="*/ 15 h 52"/>
                <a:gd name="T2" fmla="*/ 0 w 103"/>
                <a:gd name="T3" fmla="*/ 0 h 52"/>
                <a:gd name="T4" fmla="*/ 18 w 103"/>
                <a:gd name="T5" fmla="*/ 44 h 52"/>
                <a:gd name="T6" fmla="*/ 88 w 103"/>
                <a:gd name="T7" fmla="*/ 39 h 52"/>
                <a:gd name="T8" fmla="*/ 99 w 103"/>
                <a:gd name="T9" fmla="*/ 1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2">
                  <a:moveTo>
                    <a:pt x="99" y="15"/>
                  </a:moveTo>
                  <a:cubicBezTo>
                    <a:pt x="68" y="16"/>
                    <a:pt x="28" y="16"/>
                    <a:pt x="0" y="0"/>
                  </a:cubicBezTo>
                  <a:cubicBezTo>
                    <a:pt x="0" y="0"/>
                    <a:pt x="0" y="36"/>
                    <a:pt x="18" y="44"/>
                  </a:cubicBezTo>
                  <a:cubicBezTo>
                    <a:pt x="35" y="52"/>
                    <a:pt x="73" y="48"/>
                    <a:pt x="88" y="39"/>
                  </a:cubicBezTo>
                  <a:cubicBezTo>
                    <a:pt x="103" y="29"/>
                    <a:pt x="99" y="15"/>
                    <a:pt x="99" y="15"/>
                  </a:cubicBezTo>
                  <a:close/>
                </a:path>
              </a:pathLst>
            </a:custGeom>
            <a:solidFill>
              <a:srgbClr val="E4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50"/>
            <p:cNvSpPr/>
            <p:nvPr/>
          </p:nvSpPr>
          <p:spPr bwMode="auto">
            <a:xfrm>
              <a:off x="10401300" y="4910138"/>
              <a:ext cx="150813" cy="41275"/>
            </a:xfrm>
            <a:custGeom>
              <a:avLst/>
              <a:gdLst>
                <a:gd name="T0" fmla="*/ 0 w 40"/>
                <a:gd name="T1" fmla="*/ 10 h 11"/>
                <a:gd name="T2" fmla="*/ 40 w 40"/>
                <a:gd name="T3" fmla="*/ 6 h 11"/>
                <a:gd name="T4" fmla="*/ 28 w 40"/>
                <a:gd name="T5" fmla="*/ 1 h 11"/>
                <a:gd name="T6" fmla="*/ 23 w 40"/>
                <a:gd name="T7" fmla="*/ 3 h 11"/>
                <a:gd name="T8" fmla="*/ 13 w 40"/>
                <a:gd name="T9" fmla="*/ 0 h 11"/>
                <a:gd name="T10" fmla="*/ 0 w 40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1">
                  <a:moveTo>
                    <a:pt x="0" y="10"/>
                  </a:moveTo>
                  <a:cubicBezTo>
                    <a:pt x="13" y="11"/>
                    <a:pt x="28" y="10"/>
                    <a:pt x="40" y="6"/>
                  </a:cubicBezTo>
                  <a:cubicBezTo>
                    <a:pt x="37" y="4"/>
                    <a:pt x="31" y="0"/>
                    <a:pt x="28" y="1"/>
                  </a:cubicBezTo>
                  <a:cubicBezTo>
                    <a:pt x="25" y="2"/>
                    <a:pt x="23" y="3"/>
                    <a:pt x="23" y="3"/>
                  </a:cubicBezTo>
                  <a:cubicBezTo>
                    <a:pt x="23" y="3"/>
                    <a:pt x="19" y="0"/>
                    <a:pt x="13" y="0"/>
                  </a:cubicBezTo>
                  <a:cubicBezTo>
                    <a:pt x="9" y="1"/>
                    <a:pt x="3" y="6"/>
                    <a:pt x="0" y="10"/>
                  </a:cubicBezTo>
                  <a:close/>
                </a:path>
              </a:pathLst>
            </a:custGeom>
            <a:solidFill>
              <a:srgbClr val="EB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51"/>
            <p:cNvSpPr/>
            <p:nvPr/>
          </p:nvSpPr>
          <p:spPr bwMode="auto">
            <a:xfrm>
              <a:off x="10272713" y="4767263"/>
              <a:ext cx="376238" cy="106363"/>
            </a:xfrm>
            <a:custGeom>
              <a:avLst/>
              <a:gdLst>
                <a:gd name="T0" fmla="*/ 99 w 100"/>
                <a:gd name="T1" fmla="*/ 15 h 28"/>
                <a:gd name="T2" fmla="*/ 0 w 100"/>
                <a:gd name="T3" fmla="*/ 0 h 28"/>
                <a:gd name="T4" fmla="*/ 3 w 100"/>
                <a:gd name="T5" fmla="*/ 21 h 28"/>
                <a:gd name="T6" fmla="*/ 33 w 100"/>
                <a:gd name="T7" fmla="*/ 26 h 28"/>
                <a:gd name="T8" fmla="*/ 99 w 100"/>
                <a:gd name="T9" fmla="*/ 24 h 28"/>
                <a:gd name="T10" fmla="*/ 99 w 100"/>
                <a:gd name="T11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28">
                  <a:moveTo>
                    <a:pt x="99" y="15"/>
                  </a:moveTo>
                  <a:cubicBezTo>
                    <a:pt x="68" y="16"/>
                    <a:pt x="28" y="16"/>
                    <a:pt x="0" y="0"/>
                  </a:cubicBezTo>
                  <a:cubicBezTo>
                    <a:pt x="0" y="0"/>
                    <a:pt x="0" y="10"/>
                    <a:pt x="3" y="21"/>
                  </a:cubicBezTo>
                  <a:cubicBezTo>
                    <a:pt x="11" y="23"/>
                    <a:pt x="22" y="25"/>
                    <a:pt x="33" y="26"/>
                  </a:cubicBezTo>
                  <a:cubicBezTo>
                    <a:pt x="56" y="28"/>
                    <a:pt x="86" y="25"/>
                    <a:pt x="99" y="24"/>
                  </a:cubicBezTo>
                  <a:cubicBezTo>
                    <a:pt x="100" y="19"/>
                    <a:pt x="99" y="15"/>
                    <a:pt x="9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52"/>
            <p:cNvSpPr/>
            <p:nvPr/>
          </p:nvSpPr>
          <p:spPr bwMode="auto">
            <a:xfrm>
              <a:off x="10593388" y="4375151"/>
              <a:ext cx="206375" cy="219075"/>
            </a:xfrm>
            <a:custGeom>
              <a:avLst/>
              <a:gdLst>
                <a:gd name="T0" fmla="*/ 51 w 55"/>
                <a:gd name="T1" fmla="*/ 58 h 58"/>
                <a:gd name="T2" fmla="*/ 0 w 55"/>
                <a:gd name="T3" fmla="*/ 49 h 58"/>
                <a:gd name="T4" fmla="*/ 15 w 55"/>
                <a:gd name="T5" fmla="*/ 5 h 58"/>
                <a:gd name="T6" fmla="*/ 52 w 55"/>
                <a:gd name="T7" fmla="*/ 19 h 58"/>
                <a:gd name="T8" fmla="*/ 51 w 55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8">
                  <a:moveTo>
                    <a:pt x="51" y="58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3" y="9"/>
                    <a:pt x="15" y="5"/>
                  </a:cubicBezTo>
                  <a:cubicBezTo>
                    <a:pt x="27" y="0"/>
                    <a:pt x="49" y="8"/>
                    <a:pt x="52" y="19"/>
                  </a:cubicBezTo>
                  <a:cubicBezTo>
                    <a:pt x="55" y="31"/>
                    <a:pt x="51" y="58"/>
                    <a:pt x="5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53"/>
            <p:cNvSpPr/>
            <p:nvPr/>
          </p:nvSpPr>
          <p:spPr bwMode="auto">
            <a:xfrm>
              <a:off x="10634663" y="4440238"/>
              <a:ext cx="128588" cy="142875"/>
            </a:xfrm>
            <a:custGeom>
              <a:avLst/>
              <a:gdLst>
                <a:gd name="T0" fmla="*/ 26 w 34"/>
                <a:gd name="T1" fmla="*/ 38 h 38"/>
                <a:gd name="T2" fmla="*/ 3 w 34"/>
                <a:gd name="T3" fmla="*/ 35 h 38"/>
                <a:gd name="T4" fmla="*/ 0 w 34"/>
                <a:gd name="T5" fmla="*/ 21 h 38"/>
                <a:gd name="T6" fmla="*/ 18 w 34"/>
                <a:gd name="T7" fmla="*/ 0 h 38"/>
                <a:gd name="T8" fmla="*/ 33 w 34"/>
                <a:gd name="T9" fmla="*/ 23 h 38"/>
                <a:gd name="T10" fmla="*/ 26 w 34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8">
                  <a:moveTo>
                    <a:pt x="26" y="38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1" y="31"/>
                    <a:pt x="0" y="26"/>
                    <a:pt x="0" y="21"/>
                  </a:cubicBezTo>
                  <a:cubicBezTo>
                    <a:pt x="1" y="9"/>
                    <a:pt x="9" y="0"/>
                    <a:pt x="18" y="0"/>
                  </a:cubicBezTo>
                  <a:cubicBezTo>
                    <a:pt x="27" y="1"/>
                    <a:pt x="34" y="11"/>
                    <a:pt x="33" y="23"/>
                  </a:cubicBezTo>
                  <a:cubicBezTo>
                    <a:pt x="33" y="29"/>
                    <a:pt x="30" y="35"/>
                    <a:pt x="26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54"/>
            <p:cNvSpPr/>
            <p:nvPr/>
          </p:nvSpPr>
          <p:spPr bwMode="auto">
            <a:xfrm>
              <a:off x="10491788" y="3863976"/>
              <a:ext cx="647700" cy="315913"/>
            </a:xfrm>
            <a:custGeom>
              <a:avLst/>
              <a:gdLst>
                <a:gd name="T0" fmla="*/ 0 w 172"/>
                <a:gd name="T1" fmla="*/ 1 h 84"/>
                <a:gd name="T2" fmla="*/ 148 w 172"/>
                <a:gd name="T3" fmla="*/ 84 h 84"/>
                <a:gd name="T4" fmla="*/ 99 w 172"/>
                <a:gd name="T5" fmla="*/ 36 h 84"/>
                <a:gd name="T6" fmla="*/ 0 w 172"/>
                <a:gd name="T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84">
                  <a:moveTo>
                    <a:pt x="0" y="1"/>
                  </a:moveTo>
                  <a:cubicBezTo>
                    <a:pt x="19" y="0"/>
                    <a:pt x="172" y="20"/>
                    <a:pt x="148" y="84"/>
                  </a:cubicBezTo>
                  <a:cubicBezTo>
                    <a:pt x="148" y="84"/>
                    <a:pt x="134" y="54"/>
                    <a:pt x="99" y="36"/>
                  </a:cubicBezTo>
                  <a:cubicBezTo>
                    <a:pt x="63" y="1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E6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55"/>
            <p:cNvSpPr/>
            <p:nvPr/>
          </p:nvSpPr>
          <p:spPr bwMode="auto">
            <a:xfrm>
              <a:off x="10612438" y="4476751"/>
              <a:ext cx="71438" cy="38100"/>
            </a:xfrm>
            <a:custGeom>
              <a:avLst/>
              <a:gdLst>
                <a:gd name="T0" fmla="*/ 1 w 19"/>
                <a:gd name="T1" fmla="*/ 2 h 10"/>
                <a:gd name="T2" fmla="*/ 19 w 19"/>
                <a:gd name="T3" fmla="*/ 3 h 10"/>
                <a:gd name="T4" fmla="*/ 19 w 19"/>
                <a:gd name="T5" fmla="*/ 10 h 10"/>
                <a:gd name="T6" fmla="*/ 0 w 19"/>
                <a:gd name="T7" fmla="*/ 9 h 10"/>
                <a:gd name="T8" fmla="*/ 1 w 19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1" y="2"/>
                  </a:moveTo>
                  <a:cubicBezTo>
                    <a:pt x="7" y="1"/>
                    <a:pt x="14" y="0"/>
                    <a:pt x="19" y="3"/>
                  </a:cubicBezTo>
                  <a:cubicBezTo>
                    <a:pt x="19" y="5"/>
                    <a:pt x="19" y="8"/>
                    <a:pt x="19" y="10"/>
                  </a:cubicBezTo>
                  <a:cubicBezTo>
                    <a:pt x="11" y="8"/>
                    <a:pt x="5" y="8"/>
                    <a:pt x="0" y="9"/>
                  </a:cubicBezTo>
                  <a:cubicBezTo>
                    <a:pt x="0" y="7"/>
                    <a:pt x="1" y="4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56"/>
            <p:cNvSpPr/>
            <p:nvPr/>
          </p:nvSpPr>
          <p:spPr bwMode="auto">
            <a:xfrm>
              <a:off x="10442575" y="4638676"/>
              <a:ext cx="30163" cy="42863"/>
            </a:xfrm>
            <a:custGeom>
              <a:avLst/>
              <a:gdLst>
                <a:gd name="T0" fmla="*/ 4 w 8"/>
                <a:gd name="T1" fmla="*/ 0 h 11"/>
                <a:gd name="T2" fmla="*/ 8 w 8"/>
                <a:gd name="T3" fmla="*/ 6 h 11"/>
                <a:gd name="T4" fmla="*/ 4 w 8"/>
                <a:gd name="T5" fmla="*/ 11 h 11"/>
                <a:gd name="T6" fmla="*/ 0 w 8"/>
                <a:gd name="T7" fmla="*/ 6 h 11"/>
                <a:gd name="T8" fmla="*/ 4 w 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0"/>
                  </a:moveTo>
                  <a:cubicBezTo>
                    <a:pt x="7" y="0"/>
                    <a:pt x="8" y="3"/>
                    <a:pt x="8" y="6"/>
                  </a:cubicBezTo>
                  <a:cubicBezTo>
                    <a:pt x="8" y="9"/>
                    <a:pt x="6" y="11"/>
                    <a:pt x="4" y="11"/>
                  </a:cubicBezTo>
                  <a:cubicBezTo>
                    <a:pt x="1" y="11"/>
                    <a:pt x="0" y="9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57"/>
            <p:cNvSpPr/>
            <p:nvPr/>
          </p:nvSpPr>
          <p:spPr bwMode="auto">
            <a:xfrm>
              <a:off x="10514013" y="4643438"/>
              <a:ext cx="33338" cy="44450"/>
            </a:xfrm>
            <a:custGeom>
              <a:avLst/>
              <a:gdLst>
                <a:gd name="T0" fmla="*/ 5 w 9"/>
                <a:gd name="T1" fmla="*/ 0 h 12"/>
                <a:gd name="T2" fmla="*/ 9 w 9"/>
                <a:gd name="T3" fmla="*/ 6 h 12"/>
                <a:gd name="T4" fmla="*/ 4 w 9"/>
                <a:gd name="T5" fmla="*/ 11 h 12"/>
                <a:gd name="T6" fmla="*/ 0 w 9"/>
                <a:gd name="T7" fmla="*/ 6 h 12"/>
                <a:gd name="T8" fmla="*/ 5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5" y="0"/>
                  </a:moveTo>
                  <a:cubicBezTo>
                    <a:pt x="7" y="1"/>
                    <a:pt x="9" y="3"/>
                    <a:pt x="9" y="6"/>
                  </a:cubicBezTo>
                  <a:cubicBezTo>
                    <a:pt x="8" y="9"/>
                    <a:pt x="6" y="12"/>
                    <a:pt x="4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458"/>
            <p:cNvSpPr/>
            <p:nvPr/>
          </p:nvSpPr>
          <p:spPr bwMode="auto">
            <a:xfrm>
              <a:off x="10144125" y="5603876"/>
              <a:ext cx="139700" cy="77788"/>
            </a:xfrm>
            <a:custGeom>
              <a:avLst/>
              <a:gdLst>
                <a:gd name="T0" fmla="*/ 10 w 88"/>
                <a:gd name="T1" fmla="*/ 9 h 49"/>
                <a:gd name="T2" fmla="*/ 0 w 88"/>
                <a:gd name="T3" fmla="*/ 35 h 49"/>
                <a:gd name="T4" fmla="*/ 88 w 88"/>
                <a:gd name="T5" fmla="*/ 49 h 49"/>
                <a:gd name="T6" fmla="*/ 83 w 88"/>
                <a:gd name="T7" fmla="*/ 0 h 49"/>
                <a:gd name="T8" fmla="*/ 10 w 88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9">
                  <a:moveTo>
                    <a:pt x="10" y="9"/>
                  </a:moveTo>
                  <a:lnTo>
                    <a:pt x="0" y="35"/>
                  </a:lnTo>
                  <a:lnTo>
                    <a:pt x="88" y="49"/>
                  </a:lnTo>
                  <a:lnTo>
                    <a:pt x="83" y="0"/>
                  </a:lnTo>
                  <a:lnTo>
                    <a:pt x="1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59"/>
            <p:cNvSpPr/>
            <p:nvPr/>
          </p:nvSpPr>
          <p:spPr bwMode="auto">
            <a:xfrm>
              <a:off x="10706100" y="5568951"/>
              <a:ext cx="139700" cy="76200"/>
            </a:xfrm>
            <a:custGeom>
              <a:avLst/>
              <a:gdLst>
                <a:gd name="T0" fmla="*/ 76 w 88"/>
                <a:gd name="T1" fmla="*/ 38 h 48"/>
                <a:gd name="T2" fmla="*/ 88 w 88"/>
                <a:gd name="T3" fmla="*/ 12 h 48"/>
                <a:gd name="T4" fmla="*/ 0 w 88"/>
                <a:gd name="T5" fmla="*/ 0 h 48"/>
                <a:gd name="T6" fmla="*/ 5 w 88"/>
                <a:gd name="T7" fmla="*/ 48 h 48"/>
                <a:gd name="T8" fmla="*/ 76 w 88"/>
                <a:gd name="T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8">
                  <a:moveTo>
                    <a:pt x="76" y="38"/>
                  </a:moveTo>
                  <a:lnTo>
                    <a:pt x="88" y="12"/>
                  </a:lnTo>
                  <a:lnTo>
                    <a:pt x="0" y="0"/>
                  </a:lnTo>
                  <a:lnTo>
                    <a:pt x="5" y="48"/>
                  </a:lnTo>
                  <a:lnTo>
                    <a:pt x="76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460"/>
            <p:cNvSpPr/>
            <p:nvPr/>
          </p:nvSpPr>
          <p:spPr bwMode="auto">
            <a:xfrm>
              <a:off x="10207625" y="4240213"/>
              <a:ext cx="196850" cy="87313"/>
            </a:xfrm>
            <a:custGeom>
              <a:avLst/>
              <a:gdLst>
                <a:gd name="T0" fmla="*/ 0 w 52"/>
                <a:gd name="T1" fmla="*/ 19 h 23"/>
                <a:gd name="T2" fmla="*/ 52 w 52"/>
                <a:gd name="T3" fmla="*/ 22 h 23"/>
                <a:gd name="T4" fmla="*/ 49 w 52"/>
                <a:gd name="T5" fmla="*/ 23 h 23"/>
                <a:gd name="T6" fmla="*/ 3 w 52"/>
                <a:gd name="T7" fmla="*/ 21 h 23"/>
                <a:gd name="T8" fmla="*/ 0 w 52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">
                  <a:moveTo>
                    <a:pt x="0" y="19"/>
                  </a:moveTo>
                  <a:cubicBezTo>
                    <a:pt x="11" y="0"/>
                    <a:pt x="43" y="2"/>
                    <a:pt x="52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2" y="10"/>
                    <a:pt x="14" y="8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461"/>
            <p:cNvSpPr/>
            <p:nvPr/>
          </p:nvSpPr>
          <p:spPr bwMode="auto">
            <a:xfrm>
              <a:off x="10593388" y="4262438"/>
              <a:ext cx="200025" cy="87313"/>
            </a:xfrm>
            <a:custGeom>
              <a:avLst/>
              <a:gdLst>
                <a:gd name="T0" fmla="*/ 0 w 53"/>
                <a:gd name="T1" fmla="*/ 19 h 23"/>
                <a:gd name="T2" fmla="*/ 53 w 53"/>
                <a:gd name="T3" fmla="*/ 22 h 23"/>
                <a:gd name="T4" fmla="*/ 50 w 53"/>
                <a:gd name="T5" fmla="*/ 23 h 23"/>
                <a:gd name="T6" fmla="*/ 3 w 53"/>
                <a:gd name="T7" fmla="*/ 22 h 23"/>
                <a:gd name="T8" fmla="*/ 0 w 5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0" y="19"/>
                  </a:moveTo>
                  <a:cubicBezTo>
                    <a:pt x="11" y="0"/>
                    <a:pt x="43" y="3"/>
                    <a:pt x="53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2" y="10"/>
                    <a:pt x="14" y="8"/>
                    <a:pt x="3" y="22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62"/>
            <p:cNvSpPr/>
            <p:nvPr/>
          </p:nvSpPr>
          <p:spPr bwMode="auto">
            <a:xfrm>
              <a:off x="10190163" y="4413251"/>
              <a:ext cx="214313" cy="90488"/>
            </a:xfrm>
            <a:custGeom>
              <a:avLst/>
              <a:gdLst>
                <a:gd name="T0" fmla="*/ 0 w 57"/>
                <a:gd name="T1" fmla="*/ 20 h 24"/>
                <a:gd name="T2" fmla="*/ 27 w 57"/>
                <a:gd name="T3" fmla="*/ 3 h 24"/>
                <a:gd name="T4" fmla="*/ 57 w 57"/>
                <a:gd name="T5" fmla="*/ 9 h 24"/>
                <a:gd name="T6" fmla="*/ 55 w 57"/>
                <a:gd name="T7" fmla="*/ 16 h 24"/>
                <a:gd name="T8" fmla="*/ 26 w 57"/>
                <a:gd name="T9" fmla="*/ 14 h 24"/>
                <a:gd name="T10" fmla="*/ 2 w 57"/>
                <a:gd name="T11" fmla="*/ 24 h 24"/>
                <a:gd name="T12" fmla="*/ 0 w 57"/>
                <a:gd name="T13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4">
                  <a:moveTo>
                    <a:pt x="0" y="20"/>
                  </a:moveTo>
                  <a:cubicBezTo>
                    <a:pt x="0" y="20"/>
                    <a:pt x="12" y="6"/>
                    <a:pt x="27" y="3"/>
                  </a:cubicBezTo>
                  <a:cubicBezTo>
                    <a:pt x="42" y="0"/>
                    <a:pt x="57" y="9"/>
                    <a:pt x="57" y="9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40" y="9"/>
                    <a:pt x="26" y="14"/>
                  </a:cubicBezTo>
                  <a:cubicBezTo>
                    <a:pt x="12" y="18"/>
                    <a:pt x="2" y="24"/>
                    <a:pt x="2" y="24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463"/>
            <p:cNvSpPr/>
            <p:nvPr/>
          </p:nvSpPr>
          <p:spPr bwMode="auto">
            <a:xfrm>
              <a:off x="9869488" y="5110163"/>
              <a:ext cx="384175" cy="428625"/>
            </a:xfrm>
            <a:custGeom>
              <a:avLst/>
              <a:gdLst>
                <a:gd name="T0" fmla="*/ 95 w 102"/>
                <a:gd name="T1" fmla="*/ 0 h 114"/>
                <a:gd name="T2" fmla="*/ 6 w 102"/>
                <a:gd name="T3" fmla="*/ 114 h 114"/>
                <a:gd name="T4" fmla="*/ 47 w 102"/>
                <a:gd name="T5" fmla="*/ 113 h 114"/>
                <a:gd name="T6" fmla="*/ 92 w 102"/>
                <a:gd name="T7" fmla="*/ 36 h 114"/>
                <a:gd name="T8" fmla="*/ 95 w 102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4">
                  <a:moveTo>
                    <a:pt x="95" y="0"/>
                  </a:moveTo>
                  <a:cubicBezTo>
                    <a:pt x="41" y="6"/>
                    <a:pt x="0" y="56"/>
                    <a:pt x="6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5" y="82"/>
                    <a:pt x="66" y="44"/>
                    <a:pt x="92" y="36"/>
                  </a:cubicBezTo>
                  <a:cubicBezTo>
                    <a:pt x="102" y="24"/>
                    <a:pt x="99" y="1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464"/>
            <p:cNvSpPr/>
            <p:nvPr/>
          </p:nvSpPr>
          <p:spPr bwMode="auto">
            <a:xfrm>
              <a:off x="9782175" y="5784851"/>
              <a:ext cx="438150" cy="382588"/>
            </a:xfrm>
            <a:custGeom>
              <a:avLst/>
              <a:gdLst>
                <a:gd name="T0" fmla="*/ 98 w 116"/>
                <a:gd name="T1" fmla="*/ 1 h 102"/>
                <a:gd name="T2" fmla="*/ 13 w 116"/>
                <a:gd name="T3" fmla="*/ 5 h 102"/>
                <a:gd name="T4" fmla="*/ 0 w 116"/>
                <a:gd name="T5" fmla="*/ 19 h 102"/>
                <a:gd name="T6" fmla="*/ 3 w 116"/>
                <a:gd name="T7" fmla="*/ 89 h 102"/>
                <a:gd name="T8" fmla="*/ 17 w 116"/>
                <a:gd name="T9" fmla="*/ 101 h 102"/>
                <a:gd name="T10" fmla="*/ 103 w 116"/>
                <a:gd name="T11" fmla="*/ 98 h 102"/>
                <a:gd name="T12" fmla="*/ 115 w 116"/>
                <a:gd name="T13" fmla="*/ 84 h 102"/>
                <a:gd name="T14" fmla="*/ 112 w 116"/>
                <a:gd name="T15" fmla="*/ 14 h 102"/>
                <a:gd name="T16" fmla="*/ 98 w 116"/>
                <a:gd name="T17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02">
                  <a:moveTo>
                    <a:pt x="98" y="1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5" y="5"/>
                    <a:pt x="0" y="11"/>
                    <a:pt x="0" y="1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96"/>
                    <a:pt x="10" y="102"/>
                    <a:pt x="17" y="101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10" y="97"/>
                    <a:pt x="116" y="91"/>
                    <a:pt x="115" y="84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6"/>
                    <a:pt x="106" y="0"/>
                    <a:pt x="98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465"/>
            <p:cNvSpPr/>
            <p:nvPr/>
          </p:nvSpPr>
          <p:spPr bwMode="auto">
            <a:xfrm>
              <a:off x="9875838" y="5780088"/>
              <a:ext cx="60325" cy="34925"/>
            </a:xfrm>
            <a:custGeom>
              <a:avLst/>
              <a:gdLst>
                <a:gd name="T0" fmla="*/ 0 w 38"/>
                <a:gd name="T1" fmla="*/ 3 h 22"/>
                <a:gd name="T2" fmla="*/ 38 w 38"/>
                <a:gd name="T3" fmla="*/ 0 h 22"/>
                <a:gd name="T4" fmla="*/ 38 w 38"/>
                <a:gd name="T5" fmla="*/ 22 h 22"/>
                <a:gd name="T6" fmla="*/ 0 w 38"/>
                <a:gd name="T7" fmla="*/ 22 h 22"/>
                <a:gd name="T8" fmla="*/ 0 w 38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2">
                  <a:moveTo>
                    <a:pt x="0" y="3"/>
                  </a:moveTo>
                  <a:lnTo>
                    <a:pt x="38" y="0"/>
                  </a:lnTo>
                  <a:lnTo>
                    <a:pt x="38" y="22"/>
                  </a:lnTo>
                  <a:lnTo>
                    <a:pt x="0" y="2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466"/>
            <p:cNvSpPr/>
            <p:nvPr/>
          </p:nvSpPr>
          <p:spPr bwMode="auto">
            <a:xfrm>
              <a:off x="10064750" y="5765801"/>
              <a:ext cx="65088" cy="33338"/>
            </a:xfrm>
            <a:custGeom>
              <a:avLst/>
              <a:gdLst>
                <a:gd name="T0" fmla="*/ 0 w 41"/>
                <a:gd name="T1" fmla="*/ 2 h 21"/>
                <a:gd name="T2" fmla="*/ 38 w 41"/>
                <a:gd name="T3" fmla="*/ 0 h 21"/>
                <a:gd name="T4" fmla="*/ 41 w 41"/>
                <a:gd name="T5" fmla="*/ 21 h 21"/>
                <a:gd name="T6" fmla="*/ 3 w 41"/>
                <a:gd name="T7" fmla="*/ 21 h 21"/>
                <a:gd name="T8" fmla="*/ 0 w 4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1">
                  <a:moveTo>
                    <a:pt x="0" y="2"/>
                  </a:moveTo>
                  <a:lnTo>
                    <a:pt x="38" y="0"/>
                  </a:lnTo>
                  <a:lnTo>
                    <a:pt x="41" y="21"/>
                  </a:lnTo>
                  <a:lnTo>
                    <a:pt x="3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467"/>
            <p:cNvSpPr/>
            <p:nvPr/>
          </p:nvSpPr>
          <p:spPr bwMode="auto">
            <a:xfrm>
              <a:off x="9826625" y="5862638"/>
              <a:ext cx="106363" cy="263525"/>
            </a:xfrm>
            <a:custGeom>
              <a:avLst/>
              <a:gdLst>
                <a:gd name="T0" fmla="*/ 1 w 28"/>
                <a:gd name="T1" fmla="*/ 0 h 70"/>
                <a:gd name="T2" fmla="*/ 3 w 28"/>
                <a:gd name="T3" fmla="*/ 65 h 70"/>
                <a:gd name="T4" fmla="*/ 28 w 28"/>
                <a:gd name="T5" fmla="*/ 67 h 70"/>
                <a:gd name="T6" fmla="*/ 13 w 28"/>
                <a:gd name="T7" fmla="*/ 49 h 70"/>
                <a:gd name="T8" fmla="*/ 1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" y="0"/>
                  </a:moveTo>
                  <a:cubicBezTo>
                    <a:pt x="1" y="0"/>
                    <a:pt x="0" y="60"/>
                    <a:pt x="3" y="65"/>
                  </a:cubicBezTo>
                  <a:cubicBezTo>
                    <a:pt x="7" y="70"/>
                    <a:pt x="28" y="67"/>
                    <a:pt x="28" y="67"/>
                  </a:cubicBezTo>
                  <a:cubicBezTo>
                    <a:pt x="28" y="67"/>
                    <a:pt x="16" y="59"/>
                    <a:pt x="13" y="49"/>
                  </a:cubicBezTo>
                  <a:cubicBezTo>
                    <a:pt x="9" y="3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468"/>
            <p:cNvSpPr/>
            <p:nvPr/>
          </p:nvSpPr>
          <p:spPr bwMode="auto">
            <a:xfrm>
              <a:off x="10472738" y="5791201"/>
              <a:ext cx="184150" cy="430213"/>
            </a:xfrm>
            <a:custGeom>
              <a:avLst/>
              <a:gdLst>
                <a:gd name="T0" fmla="*/ 46 w 49"/>
                <a:gd name="T1" fmla="*/ 4 h 114"/>
                <a:gd name="T2" fmla="*/ 26 w 49"/>
                <a:gd name="T3" fmla="*/ 114 h 114"/>
                <a:gd name="T4" fmla="*/ 0 w 49"/>
                <a:gd name="T5" fmla="*/ 114 h 114"/>
                <a:gd name="T6" fmla="*/ 4 w 49"/>
                <a:gd name="T7" fmla="*/ 0 h 114"/>
                <a:gd name="T8" fmla="*/ 46 w 49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4">
                  <a:moveTo>
                    <a:pt x="46" y="4"/>
                  </a:moveTo>
                  <a:cubicBezTo>
                    <a:pt x="48" y="45"/>
                    <a:pt x="49" y="87"/>
                    <a:pt x="26" y="114"/>
                  </a:cubicBezTo>
                  <a:cubicBezTo>
                    <a:pt x="17" y="114"/>
                    <a:pt x="8" y="114"/>
                    <a:pt x="0" y="114"/>
                  </a:cubicBezTo>
                  <a:cubicBezTo>
                    <a:pt x="21" y="79"/>
                    <a:pt x="15" y="41"/>
                    <a:pt x="4" y="0"/>
                  </a:cubicBezTo>
                  <a:cubicBezTo>
                    <a:pt x="18" y="2"/>
                    <a:pt x="32" y="3"/>
                    <a:pt x="4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469"/>
            <p:cNvSpPr/>
            <p:nvPr/>
          </p:nvSpPr>
          <p:spPr bwMode="auto">
            <a:xfrm>
              <a:off x="10212388" y="4699001"/>
              <a:ext cx="74613" cy="84138"/>
            </a:xfrm>
            <a:custGeom>
              <a:avLst/>
              <a:gdLst>
                <a:gd name="T0" fmla="*/ 0 w 20"/>
                <a:gd name="T1" fmla="*/ 21 h 22"/>
                <a:gd name="T2" fmla="*/ 20 w 20"/>
                <a:gd name="T3" fmla="*/ 2 h 22"/>
                <a:gd name="T4" fmla="*/ 20 w 20"/>
                <a:gd name="T5" fmla="*/ 5 h 22"/>
                <a:gd name="T6" fmla="*/ 4 w 20"/>
                <a:gd name="T7" fmla="*/ 22 h 22"/>
                <a:gd name="T8" fmla="*/ 0 w 20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0" y="21"/>
                  </a:moveTo>
                  <a:cubicBezTo>
                    <a:pt x="1" y="11"/>
                    <a:pt x="7" y="0"/>
                    <a:pt x="20" y="2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1" y="8"/>
                    <a:pt x="6" y="13"/>
                    <a:pt x="4" y="22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Picture 4" descr="A picture containing building, brick&#10;&#10;Description automatically generated">
            <a:extLst>
              <a:ext uri="{FF2B5EF4-FFF2-40B4-BE49-F238E27FC236}">
                <a16:creationId xmlns:a16="http://schemas.microsoft.com/office/drawing/2014/main" id="{648668F8-9F48-438F-B291-E2E743768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87" y="1517118"/>
            <a:ext cx="2412443" cy="1400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F244AE-48AE-4114-8F1F-7F365AA00125}"/>
              </a:ext>
            </a:extLst>
          </p:cNvPr>
          <p:cNvSpPr/>
          <p:nvPr/>
        </p:nvSpPr>
        <p:spPr>
          <a:xfrm>
            <a:off x="3437764" y="2835265"/>
            <a:ext cx="6332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523A3D8-D348-4D7C-B5CE-49DD2FE82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93" y="1411072"/>
            <a:ext cx="5582012" cy="45459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870D90-FBDF-4042-9341-181622077F8A}"/>
              </a:ext>
            </a:extLst>
          </p:cNvPr>
          <p:cNvSpPr/>
          <p:nvPr/>
        </p:nvSpPr>
        <p:spPr>
          <a:xfrm>
            <a:off x="9770228" y="2080591"/>
            <a:ext cx="1186491" cy="2204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Page 129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96357" y="654635"/>
            <a:ext cx="24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 review  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CDF3A4B5-FB17-46A5-A67D-354AD861875E}"/>
              </a:ext>
            </a:extLst>
          </p:cNvPr>
          <p:cNvSpPr txBox="1"/>
          <p:nvPr/>
        </p:nvSpPr>
        <p:spPr>
          <a:xfrm>
            <a:off x="1527566" y="1303240"/>
            <a:ext cx="8495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What we learned today… 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</a:rPr>
              <a:t>(lesson objectives) 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文本框 11">
            <a:extLst>
              <a:ext uri="{FF2B5EF4-FFF2-40B4-BE49-F238E27FC236}">
                <a16:creationId xmlns:a16="http://schemas.microsoft.com/office/drawing/2014/main" id="{26C3538D-123E-49BA-877D-6D04CD108C22}"/>
              </a:ext>
            </a:extLst>
          </p:cNvPr>
          <p:cNvSpPr txBox="1"/>
          <p:nvPr/>
        </p:nvSpPr>
        <p:spPr>
          <a:xfrm>
            <a:off x="1455260" y="2248604"/>
            <a:ext cx="92814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I can break apart the smaller number into parts and then subtract the parts.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1. I can read the question.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2.I can break apart the smaller number so the ones digit is the same as the larger number.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3.I can subtract each part.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4.I can say the answer.</a:t>
            </a:r>
          </a:p>
        </p:txBody>
      </p:sp>
    </p:spTree>
    <p:extLst>
      <p:ext uri="{BB962C8B-B14F-4D97-AF65-F5344CB8AC3E}">
        <p14:creationId xmlns:p14="http://schemas.microsoft.com/office/powerpoint/2010/main" val="46268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96357" y="654635"/>
            <a:ext cx="2734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</a:rPr>
              <a:t>Enrichment tasks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CDF3A4B5-FB17-46A5-A67D-354AD861875E}"/>
              </a:ext>
            </a:extLst>
          </p:cNvPr>
          <p:cNvSpPr txBox="1"/>
          <p:nvPr/>
        </p:nvSpPr>
        <p:spPr>
          <a:xfrm>
            <a:off x="3146143" y="1296733"/>
            <a:ext cx="557409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</a:rPr>
              <a:t>Tasks to do</a:t>
            </a:r>
          </a:p>
          <a:p>
            <a:pPr algn="ctr"/>
            <a:endParaRPr lang="en-US" altLang="zh-CN" sz="4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ar-AE" altLang="zh-CN" sz="48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</a:rPr>
              <a:t>Complete homework Page 131-132. </a:t>
            </a:r>
            <a:endParaRPr lang="ar-AE" altLang="zh-CN" sz="11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1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9">
            <a:extLst>
              <a:ext uri="{FF2B5EF4-FFF2-40B4-BE49-F238E27FC236}">
                <a16:creationId xmlns:a16="http://schemas.microsoft.com/office/drawing/2014/main" id="{5A5F2128-EF80-4A75-9B66-B7C030149AB4}"/>
              </a:ext>
            </a:extLst>
          </p:cNvPr>
          <p:cNvGrpSpPr/>
          <p:nvPr/>
        </p:nvGrpSpPr>
        <p:grpSpPr>
          <a:xfrm>
            <a:off x="7827062" y="1959453"/>
            <a:ext cx="2509945" cy="3199305"/>
            <a:chOff x="1121980" y="1952625"/>
            <a:chExt cx="1992695" cy="3609975"/>
          </a:xfrm>
          <a:solidFill>
            <a:schemeClr val="bg1">
              <a:lumMod val="85000"/>
            </a:schemeClr>
          </a:solidFill>
        </p:grpSpPr>
        <p:sp>
          <p:nvSpPr>
            <p:cNvPr id="73" name="矩形 3">
              <a:extLst>
                <a:ext uri="{FF2B5EF4-FFF2-40B4-BE49-F238E27FC236}">
                  <a16:creationId xmlns:a16="http://schemas.microsoft.com/office/drawing/2014/main" id="{45EB18C2-3CAF-4619-888A-82D60B7565DE}"/>
                </a:ext>
              </a:extLst>
            </p:cNvPr>
            <p:cNvSpPr/>
            <p:nvPr/>
          </p:nvSpPr>
          <p:spPr>
            <a:xfrm>
              <a:off x="1121980" y="1952625"/>
              <a:ext cx="1992695" cy="3609975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5">
              <a:extLst>
                <a:ext uri="{FF2B5EF4-FFF2-40B4-BE49-F238E27FC236}">
                  <a16:creationId xmlns:a16="http://schemas.microsoft.com/office/drawing/2014/main" id="{97FDCC74-52CC-4FB2-A3CA-CD814329341D}"/>
                </a:ext>
              </a:extLst>
            </p:cNvPr>
            <p:cNvSpPr/>
            <p:nvPr/>
          </p:nvSpPr>
          <p:spPr>
            <a:xfrm>
              <a:off x="1275895" y="3185100"/>
              <a:ext cx="1684864" cy="33669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8">
              <a:extLst>
                <a:ext uri="{FF2B5EF4-FFF2-40B4-BE49-F238E27FC236}">
                  <a16:creationId xmlns:a16="http://schemas.microsoft.com/office/drawing/2014/main" id="{B9AEF453-950F-4A63-BA31-5675DB74D30C}"/>
                </a:ext>
              </a:extLst>
            </p:cNvPr>
            <p:cNvSpPr/>
            <p:nvPr/>
          </p:nvSpPr>
          <p:spPr>
            <a:xfrm>
              <a:off x="1215797" y="2051048"/>
              <a:ext cx="1805059" cy="13598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AE" altLang="zh-CN" sz="2000" b="1" dirty="0">
                  <a:solidFill>
                    <a:srgbClr val="38373E"/>
                  </a:solidFill>
                </a:rPr>
                <a:t>أنا لم أفهم الدرس تماما</a:t>
              </a:r>
              <a:endParaRPr lang="en-US" altLang="zh-CN" sz="2000" b="1" dirty="0">
                <a:solidFill>
                  <a:srgbClr val="38373E"/>
                </a:solidFill>
              </a:endParaRPr>
            </a:p>
            <a:p>
              <a:pPr algn="ctr"/>
              <a:r>
                <a:rPr lang="en-US" altLang="zh-CN" sz="2000" b="1" dirty="0">
                  <a:solidFill>
                    <a:srgbClr val="38373E"/>
                  </a:solidFill>
                </a:rPr>
                <a:t>I do not completely understand the lesson</a:t>
              </a:r>
              <a:endParaRPr lang="zh-CN" altLang="en-US" sz="2000" b="1" dirty="0">
                <a:solidFill>
                  <a:srgbClr val="38373E"/>
                </a:solidFill>
              </a:endParaRPr>
            </a:p>
          </p:txBody>
        </p:sp>
      </p:grpSp>
      <p:grpSp>
        <p:nvGrpSpPr>
          <p:cNvPr id="76" name="组合 9">
            <a:extLst>
              <a:ext uri="{FF2B5EF4-FFF2-40B4-BE49-F238E27FC236}">
                <a16:creationId xmlns:a16="http://schemas.microsoft.com/office/drawing/2014/main" id="{4D5C4588-49A8-4EB0-BF7C-402E531F45C8}"/>
              </a:ext>
            </a:extLst>
          </p:cNvPr>
          <p:cNvGrpSpPr/>
          <p:nvPr/>
        </p:nvGrpSpPr>
        <p:grpSpPr>
          <a:xfrm>
            <a:off x="4871593" y="1959452"/>
            <a:ext cx="2509945" cy="3199305"/>
            <a:chOff x="1121980" y="1952625"/>
            <a:chExt cx="1992695" cy="3609975"/>
          </a:xfrm>
        </p:grpSpPr>
        <p:sp>
          <p:nvSpPr>
            <p:cNvPr id="77" name="矩形 3">
              <a:extLst>
                <a:ext uri="{FF2B5EF4-FFF2-40B4-BE49-F238E27FC236}">
                  <a16:creationId xmlns:a16="http://schemas.microsoft.com/office/drawing/2014/main" id="{33E66177-C8C3-4751-99C1-3B3BAA39C776}"/>
                </a:ext>
              </a:extLst>
            </p:cNvPr>
            <p:cNvSpPr/>
            <p:nvPr/>
          </p:nvSpPr>
          <p:spPr>
            <a:xfrm>
              <a:off x="1121980" y="1952625"/>
              <a:ext cx="1992695" cy="3609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5">
              <a:extLst>
                <a:ext uri="{FF2B5EF4-FFF2-40B4-BE49-F238E27FC236}">
                  <a16:creationId xmlns:a16="http://schemas.microsoft.com/office/drawing/2014/main" id="{AF318A41-73C7-4EB7-BDB5-8AA2C41907FE}"/>
                </a:ext>
              </a:extLst>
            </p:cNvPr>
            <p:cNvSpPr/>
            <p:nvPr/>
          </p:nvSpPr>
          <p:spPr>
            <a:xfrm>
              <a:off x="1275895" y="3185100"/>
              <a:ext cx="1684864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8">
              <a:extLst>
                <a:ext uri="{FF2B5EF4-FFF2-40B4-BE49-F238E27FC236}">
                  <a16:creationId xmlns:a16="http://schemas.microsoft.com/office/drawing/2014/main" id="{6235C058-7300-4FB2-9AFD-3E2324E3AC87}"/>
                </a:ext>
              </a:extLst>
            </p:cNvPr>
            <p:cNvSpPr/>
            <p:nvPr/>
          </p:nvSpPr>
          <p:spPr>
            <a:xfrm>
              <a:off x="1237031" y="2060570"/>
              <a:ext cx="1805059" cy="135987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AE" altLang="zh-CN" sz="2000" b="1" dirty="0">
                  <a:solidFill>
                    <a:srgbClr val="38373E"/>
                  </a:solidFill>
                </a:rPr>
                <a:t>أنا أفهم ولكني بحاجة إلى بعض المساعدة</a:t>
              </a:r>
              <a:endParaRPr lang="en-US" altLang="zh-CN" sz="2000" b="1" dirty="0">
                <a:solidFill>
                  <a:srgbClr val="38373E"/>
                </a:solidFill>
              </a:endParaRPr>
            </a:p>
            <a:p>
              <a:pPr algn="ctr"/>
              <a:r>
                <a:rPr lang="en-US" altLang="zh-CN" sz="2000" b="1" dirty="0">
                  <a:solidFill>
                    <a:srgbClr val="38373E"/>
                  </a:solidFill>
                </a:rPr>
                <a:t>I understood but need some help</a:t>
              </a:r>
              <a:endParaRPr lang="zh-CN" altLang="en-US" sz="2000" b="1" dirty="0">
                <a:solidFill>
                  <a:srgbClr val="38373E"/>
                </a:solidFill>
              </a:endParaRPr>
            </a:p>
          </p:txBody>
        </p:sp>
      </p:grpSp>
      <p:grpSp>
        <p:nvGrpSpPr>
          <p:cNvPr id="80" name="组合 9">
            <a:extLst>
              <a:ext uri="{FF2B5EF4-FFF2-40B4-BE49-F238E27FC236}">
                <a16:creationId xmlns:a16="http://schemas.microsoft.com/office/drawing/2014/main" id="{C59BE9A8-3F94-4A48-9F19-6AFD51303FEC}"/>
              </a:ext>
            </a:extLst>
          </p:cNvPr>
          <p:cNvGrpSpPr/>
          <p:nvPr/>
        </p:nvGrpSpPr>
        <p:grpSpPr>
          <a:xfrm>
            <a:off x="1886626" y="1959452"/>
            <a:ext cx="2509945" cy="3199305"/>
            <a:chOff x="1121980" y="1952625"/>
            <a:chExt cx="1992695" cy="3609975"/>
          </a:xfrm>
        </p:grpSpPr>
        <p:sp>
          <p:nvSpPr>
            <p:cNvPr id="81" name="矩形 3">
              <a:extLst>
                <a:ext uri="{FF2B5EF4-FFF2-40B4-BE49-F238E27FC236}">
                  <a16:creationId xmlns:a16="http://schemas.microsoft.com/office/drawing/2014/main" id="{3E75C77B-670D-4361-9569-7E6ABA49FE8C}"/>
                </a:ext>
              </a:extLst>
            </p:cNvPr>
            <p:cNvSpPr/>
            <p:nvPr/>
          </p:nvSpPr>
          <p:spPr>
            <a:xfrm>
              <a:off x="1121980" y="1952625"/>
              <a:ext cx="1992695" cy="3609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82" name="矩形 5">
              <a:extLst>
                <a:ext uri="{FF2B5EF4-FFF2-40B4-BE49-F238E27FC236}">
                  <a16:creationId xmlns:a16="http://schemas.microsoft.com/office/drawing/2014/main" id="{3BA5A4F6-E204-4587-9D78-5D351C223BE3}"/>
                </a:ext>
              </a:extLst>
            </p:cNvPr>
            <p:cNvSpPr/>
            <p:nvPr/>
          </p:nvSpPr>
          <p:spPr>
            <a:xfrm>
              <a:off x="1275895" y="3185100"/>
              <a:ext cx="1684864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">
              <a:extLst>
                <a:ext uri="{FF2B5EF4-FFF2-40B4-BE49-F238E27FC236}">
                  <a16:creationId xmlns:a16="http://schemas.microsoft.com/office/drawing/2014/main" id="{101C351C-90B7-46F1-B8E4-BC0F3206BE3D}"/>
                </a:ext>
              </a:extLst>
            </p:cNvPr>
            <p:cNvSpPr/>
            <p:nvPr/>
          </p:nvSpPr>
          <p:spPr>
            <a:xfrm>
              <a:off x="1245246" y="2060071"/>
              <a:ext cx="1805059" cy="13603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AE" altLang="zh-CN" sz="2000" b="1" dirty="0">
                  <a:solidFill>
                    <a:srgbClr val="38373E"/>
                  </a:solidFill>
                </a:rPr>
                <a:t>لقد فهمت درس اليوم</a:t>
              </a:r>
              <a:endParaRPr lang="en-US" altLang="zh-CN" sz="2000" b="1" dirty="0">
                <a:solidFill>
                  <a:srgbClr val="38373E"/>
                </a:solidFill>
              </a:endParaRPr>
            </a:p>
            <a:p>
              <a:pPr algn="ctr"/>
              <a:r>
                <a:rPr lang="en-US" altLang="zh-CN" sz="2000" b="1" dirty="0">
                  <a:solidFill>
                    <a:srgbClr val="38373E"/>
                  </a:solidFill>
                </a:rPr>
                <a:t>I understood today’s lesson</a:t>
              </a:r>
              <a:endParaRPr lang="zh-CN" altLang="en-US" sz="2000" b="1" dirty="0">
                <a:solidFill>
                  <a:srgbClr val="38373E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8FA9872F-98E6-43A8-BB6A-64A5DD0F9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22" t="2127" r="18131" b="84667"/>
          <a:stretch/>
        </p:blipFill>
        <p:spPr>
          <a:xfrm>
            <a:off x="5243204" y="3441238"/>
            <a:ext cx="1766720" cy="1550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502A91-6D40-45BA-B67E-DCA8672DB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1" r="84882" b="85166"/>
          <a:stretch/>
        </p:blipFill>
        <p:spPr>
          <a:xfrm>
            <a:off x="2326756" y="3434330"/>
            <a:ext cx="1703870" cy="155038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B682CFF-EDA4-4207-B955-9DFD60461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4" t="15689" r="67656" b="71447"/>
          <a:stretch/>
        </p:blipFill>
        <p:spPr>
          <a:xfrm>
            <a:off x="8260962" y="3386001"/>
            <a:ext cx="1642141" cy="1540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B2F6C-B4DB-48D5-B683-4C3ACFAD2610}"/>
              </a:ext>
            </a:extLst>
          </p:cNvPr>
          <p:cNvSpPr/>
          <p:nvPr/>
        </p:nvSpPr>
        <p:spPr>
          <a:xfrm>
            <a:off x="4816879" y="649039"/>
            <a:ext cx="3010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Self Assessment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8A96F5-993A-476A-9BAA-335BD27E8483}"/>
              </a:ext>
            </a:extLst>
          </p:cNvPr>
          <p:cNvSpPr/>
          <p:nvPr/>
        </p:nvSpPr>
        <p:spPr>
          <a:xfrm>
            <a:off x="2036963" y="1497787"/>
            <a:ext cx="8503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Using chat, let me know how do you feel about the lesson today..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54F663F-62DE-4144-832E-CFBC862AC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8" t="20665" r="25422" b="25321"/>
          <a:stretch/>
        </p:blipFill>
        <p:spPr>
          <a:xfrm>
            <a:off x="2706704" y="5253980"/>
            <a:ext cx="869786" cy="8114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A4DF1E-AA40-4DAF-9C83-DDB25C95DE49}"/>
              </a:ext>
            </a:extLst>
          </p:cNvPr>
          <p:cNvSpPr/>
          <p:nvPr/>
        </p:nvSpPr>
        <p:spPr>
          <a:xfrm>
            <a:off x="3644831" y="5428892"/>
            <a:ext cx="5983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You can raise your hand if you have questions</a:t>
            </a:r>
          </a:p>
        </p:txBody>
      </p:sp>
    </p:spTree>
    <p:extLst>
      <p:ext uri="{BB962C8B-B14F-4D97-AF65-F5344CB8AC3E}">
        <p14:creationId xmlns:p14="http://schemas.microsoft.com/office/powerpoint/2010/main" val="11961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" b="17581"/>
          <a:stretch/>
        </p:blipFill>
        <p:spPr>
          <a:xfrm>
            <a:off x="0" y="-11723"/>
            <a:ext cx="12203722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18" y="6435014"/>
            <a:ext cx="1206775" cy="2413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7" y="599606"/>
            <a:ext cx="2189186" cy="8518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88741" y="2927598"/>
            <a:ext cx="72433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8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2766" y="584486"/>
            <a:ext cx="8723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Classroom rules for direct learning students  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8">
            <a:extLst>
              <a:ext uri="{FF2B5EF4-FFF2-40B4-BE49-F238E27FC236}">
                <a16:creationId xmlns:a16="http://schemas.microsoft.com/office/drawing/2014/main" id="{5790C243-52E1-44F0-9575-97CEE34F229F}"/>
              </a:ext>
            </a:extLst>
          </p:cNvPr>
          <p:cNvSpPr/>
          <p:nvPr/>
        </p:nvSpPr>
        <p:spPr>
          <a:xfrm>
            <a:off x="378810" y="5056390"/>
            <a:ext cx="1805059" cy="100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38373E"/>
                </a:solidFill>
              </a:rPr>
              <a:t> keep a safe distance </a:t>
            </a:r>
            <a:endParaRPr lang="zh-CN" altLang="en-US" sz="2400" b="1" dirty="0">
              <a:solidFill>
                <a:srgbClr val="38373E"/>
              </a:solidFill>
            </a:endParaRPr>
          </a:p>
        </p:txBody>
      </p:sp>
      <p:sp>
        <p:nvSpPr>
          <p:cNvPr id="34" name="矩形 8">
            <a:extLst>
              <a:ext uri="{FF2B5EF4-FFF2-40B4-BE49-F238E27FC236}">
                <a16:creationId xmlns:a16="http://schemas.microsoft.com/office/drawing/2014/main" id="{12D16C29-D2F6-457B-A40B-855BE59E5C32}"/>
              </a:ext>
            </a:extLst>
          </p:cNvPr>
          <p:cNvSpPr/>
          <p:nvPr/>
        </p:nvSpPr>
        <p:spPr>
          <a:xfrm>
            <a:off x="5074299" y="5061564"/>
            <a:ext cx="1805059" cy="100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38373E"/>
                </a:solidFill>
              </a:rPr>
              <a:t>Don't share food with your classmates</a:t>
            </a:r>
            <a:endParaRPr lang="zh-CN" altLang="en-US" sz="2000" b="1" dirty="0">
              <a:solidFill>
                <a:srgbClr val="38373E"/>
              </a:solidFill>
            </a:endParaRPr>
          </a:p>
        </p:txBody>
      </p:sp>
      <p:sp>
        <p:nvSpPr>
          <p:cNvPr id="38" name="矩形 8">
            <a:extLst>
              <a:ext uri="{FF2B5EF4-FFF2-40B4-BE49-F238E27FC236}">
                <a16:creationId xmlns:a16="http://schemas.microsoft.com/office/drawing/2014/main" id="{9DF7EC30-D8C8-4662-9D3F-FA176979245B}"/>
              </a:ext>
            </a:extLst>
          </p:cNvPr>
          <p:cNvSpPr/>
          <p:nvPr/>
        </p:nvSpPr>
        <p:spPr>
          <a:xfrm>
            <a:off x="2732990" y="5056390"/>
            <a:ext cx="1805059" cy="1007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38373E"/>
                </a:solidFill>
              </a:rPr>
              <a:t>Don’t share your personal tools with your classmates </a:t>
            </a:r>
            <a:endParaRPr lang="zh-CN" altLang="en-US" b="1" dirty="0">
              <a:solidFill>
                <a:srgbClr val="38373E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52BCECC-238B-42DD-832D-BFFDA828B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30" t="11962" r="41196" b="5678"/>
          <a:stretch/>
        </p:blipFill>
        <p:spPr>
          <a:xfrm>
            <a:off x="2615158" y="1649750"/>
            <a:ext cx="2005902" cy="30984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C7E022-1720-4086-B271-82FC3310F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30" t="12156" r="41522" b="7227"/>
          <a:stretch/>
        </p:blipFill>
        <p:spPr>
          <a:xfrm>
            <a:off x="4983278" y="1649750"/>
            <a:ext cx="2104058" cy="309840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BD29FA-F5E7-47AA-9AD1-85A012708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13" t="11962" r="41245" b="7225"/>
          <a:stretch/>
        </p:blipFill>
        <p:spPr>
          <a:xfrm>
            <a:off x="7407293" y="1659810"/>
            <a:ext cx="2199229" cy="30782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92DBB20-A94A-4147-8795-5C514A68AA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34" t="11575" r="41438" b="7419"/>
          <a:stretch/>
        </p:blipFill>
        <p:spPr>
          <a:xfrm>
            <a:off x="267480" y="1649750"/>
            <a:ext cx="2027721" cy="30782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684B86C-11F2-45B7-93FC-213B35391A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31" t="11575" r="41245" b="6645"/>
          <a:stretch/>
        </p:blipFill>
        <p:spPr>
          <a:xfrm>
            <a:off x="9926479" y="1649750"/>
            <a:ext cx="2104058" cy="3078281"/>
          </a:xfrm>
          <a:prstGeom prst="rect">
            <a:avLst/>
          </a:prstGeom>
        </p:spPr>
      </p:pic>
      <p:sp>
        <p:nvSpPr>
          <p:cNvPr id="44" name="矩形 8">
            <a:extLst>
              <a:ext uri="{FF2B5EF4-FFF2-40B4-BE49-F238E27FC236}">
                <a16:creationId xmlns:a16="http://schemas.microsoft.com/office/drawing/2014/main" id="{C7924E94-C420-4169-B03D-628F2E98DEC7}"/>
              </a:ext>
            </a:extLst>
          </p:cNvPr>
          <p:cNvSpPr/>
          <p:nvPr/>
        </p:nvSpPr>
        <p:spPr>
          <a:xfrm>
            <a:off x="7575138" y="5050449"/>
            <a:ext cx="1805059" cy="1019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38373E"/>
                </a:solidFill>
              </a:rPr>
              <a:t>Don't share or exchange your mask with your classmates</a:t>
            </a:r>
            <a:endParaRPr lang="zh-CN" altLang="en-US" b="1" dirty="0">
              <a:solidFill>
                <a:srgbClr val="38373E"/>
              </a:solidFill>
            </a:endParaRPr>
          </a:p>
        </p:txBody>
      </p:sp>
      <p:sp>
        <p:nvSpPr>
          <p:cNvPr id="45" name="矩形 8">
            <a:extLst>
              <a:ext uri="{FF2B5EF4-FFF2-40B4-BE49-F238E27FC236}">
                <a16:creationId xmlns:a16="http://schemas.microsoft.com/office/drawing/2014/main" id="{4691E9EB-7848-437D-840E-A5A18C0CCB56}"/>
              </a:ext>
            </a:extLst>
          </p:cNvPr>
          <p:cNvSpPr/>
          <p:nvPr/>
        </p:nvSpPr>
        <p:spPr>
          <a:xfrm>
            <a:off x="10075978" y="5037196"/>
            <a:ext cx="1805059" cy="1032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38373E"/>
                </a:solidFill>
              </a:rPr>
              <a:t>Wear your mask the whole time </a:t>
            </a:r>
            <a:endParaRPr lang="zh-CN" altLang="en-US" sz="2000" b="1" dirty="0">
              <a:solidFill>
                <a:srgbClr val="38373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11164" y="557199"/>
            <a:ext cx="913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Classroom rules for distance learning students  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8100" y="1958836"/>
            <a:ext cx="1992695" cy="4132331"/>
            <a:chOff x="1121980" y="1952625"/>
            <a:chExt cx="1992695" cy="3961163"/>
          </a:xfrm>
        </p:grpSpPr>
        <p:sp>
          <p:nvSpPr>
            <p:cNvPr id="4" name="矩形 3"/>
            <p:cNvSpPr/>
            <p:nvPr/>
          </p:nvSpPr>
          <p:spPr>
            <a:xfrm>
              <a:off x="1121980" y="1952625"/>
              <a:ext cx="1992695" cy="36099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646082" y="2276475"/>
              <a:ext cx="9444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85000"/>
                    </a:schemeClr>
                  </a:solidFill>
                </a:rPr>
                <a:t>208</a:t>
              </a:r>
              <a:endParaRPr lang="zh-CN" altLang="en-US" sz="3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275895" y="3185100"/>
              <a:ext cx="1684864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956402" y="3000375"/>
              <a:ext cx="32385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215797" y="4508152"/>
              <a:ext cx="1805059" cy="140563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38373E"/>
                  </a:solidFill>
                </a:rPr>
                <a:t>Microphone off</a:t>
              </a:r>
            </a:p>
            <a:p>
              <a:pPr algn="ctr"/>
              <a:r>
                <a:rPr lang="ar-AE" altLang="zh-CN" b="1" dirty="0">
                  <a:solidFill>
                    <a:srgbClr val="38373E"/>
                  </a:solidFill>
                </a:rPr>
                <a:t> اقفل </a:t>
              </a:r>
              <a:r>
                <a:rPr lang="ar-AE" altLang="zh-CN" b="1" dirty="0" err="1">
                  <a:solidFill>
                    <a:srgbClr val="38373E"/>
                  </a:solidFill>
                </a:rPr>
                <a:t>المايكرفون</a:t>
              </a:r>
              <a:r>
                <a:rPr lang="ar-AE" altLang="zh-CN" b="1" dirty="0">
                  <a:solidFill>
                    <a:srgbClr val="38373E"/>
                  </a:solidFill>
                </a:rPr>
                <a:t> </a:t>
              </a:r>
              <a:endParaRPr lang="zh-CN" altLang="en-US" b="1" dirty="0">
                <a:solidFill>
                  <a:srgbClr val="38373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714725" y="1958837"/>
            <a:ext cx="1992695" cy="3609975"/>
            <a:chOff x="1121980" y="1952625"/>
            <a:chExt cx="1992695" cy="3609975"/>
          </a:xfrm>
        </p:grpSpPr>
        <p:sp>
          <p:nvSpPr>
            <p:cNvPr id="12" name="矩形 11"/>
            <p:cNvSpPr/>
            <p:nvPr/>
          </p:nvSpPr>
          <p:spPr>
            <a:xfrm>
              <a:off x="1121980" y="1952625"/>
              <a:ext cx="1992695" cy="36099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46083" y="2276475"/>
              <a:ext cx="9444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85000"/>
                    </a:schemeClr>
                  </a:solidFill>
                </a:rPr>
                <a:t>126</a:t>
              </a:r>
              <a:endParaRPr lang="zh-CN" altLang="en-US" sz="3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956402" y="3000375"/>
              <a:ext cx="32385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380140" y="4991100"/>
              <a:ext cx="1476375" cy="3714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38373E"/>
                  </a:solidFill>
                </a:rPr>
                <a:t>TITLE</a:t>
              </a:r>
              <a:endParaRPr lang="zh-CN" altLang="en-US" b="1" dirty="0">
                <a:solidFill>
                  <a:srgbClr val="38373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232013" y="1934396"/>
            <a:ext cx="1992695" cy="3609975"/>
            <a:chOff x="1121980" y="1952625"/>
            <a:chExt cx="1992695" cy="3609975"/>
          </a:xfrm>
        </p:grpSpPr>
        <p:sp>
          <p:nvSpPr>
            <p:cNvPr id="18" name="矩形 17"/>
            <p:cNvSpPr/>
            <p:nvPr/>
          </p:nvSpPr>
          <p:spPr>
            <a:xfrm>
              <a:off x="1121980" y="1952625"/>
              <a:ext cx="1992695" cy="36099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956402" y="3000375"/>
              <a:ext cx="32385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380140" y="4991100"/>
              <a:ext cx="1476375" cy="3714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38373E"/>
                  </a:solidFill>
                </a:rPr>
                <a:t>TITLE</a:t>
              </a:r>
              <a:endParaRPr lang="zh-CN" altLang="en-US" b="1" dirty="0">
                <a:solidFill>
                  <a:srgbClr val="38373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464038" y="1934396"/>
            <a:ext cx="1992695" cy="3609975"/>
            <a:chOff x="1121980" y="1952625"/>
            <a:chExt cx="1992695" cy="3609975"/>
          </a:xfrm>
        </p:grpSpPr>
        <p:sp>
          <p:nvSpPr>
            <p:cNvPr id="24" name="矩形 23"/>
            <p:cNvSpPr/>
            <p:nvPr/>
          </p:nvSpPr>
          <p:spPr>
            <a:xfrm>
              <a:off x="1121980" y="1952625"/>
              <a:ext cx="1992695" cy="36099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46082" y="2276475"/>
              <a:ext cx="9444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85000"/>
                    </a:schemeClr>
                  </a:solidFill>
                </a:rPr>
                <a:t>608</a:t>
              </a:r>
              <a:endParaRPr lang="zh-CN" altLang="en-US" sz="3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1956402" y="3000375"/>
              <a:ext cx="32385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1380140" y="4991100"/>
              <a:ext cx="1476375" cy="3714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38373E"/>
                  </a:solidFill>
                </a:rPr>
                <a:t>TITLE</a:t>
              </a:r>
              <a:endParaRPr lang="zh-CN" altLang="en-US" b="1" dirty="0">
                <a:solidFill>
                  <a:srgbClr val="38373E"/>
                </a:solidFill>
              </a:endParaRPr>
            </a:p>
          </p:txBody>
        </p:sp>
      </p:grp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6766C805-C14B-4B42-B46B-85334ADCC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9" t="41155" r="67516" b="25268"/>
          <a:stretch/>
        </p:blipFill>
        <p:spPr>
          <a:xfrm>
            <a:off x="547413" y="1958837"/>
            <a:ext cx="1940682" cy="2365513"/>
          </a:xfrm>
          <a:prstGeom prst="rect">
            <a:avLst/>
          </a:prstGeom>
        </p:spPr>
      </p:pic>
      <p:pic>
        <p:nvPicPr>
          <p:cNvPr id="33" name="Picture 3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B837474-F9D8-4521-A420-83F86D7BC5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9" r="18659"/>
          <a:stretch/>
        </p:blipFill>
        <p:spPr>
          <a:xfrm>
            <a:off x="9473041" y="1937738"/>
            <a:ext cx="1963635" cy="2298744"/>
          </a:xfrm>
          <a:prstGeom prst="rect">
            <a:avLst/>
          </a:prstGeom>
        </p:spPr>
      </p:pic>
      <p:sp>
        <p:nvSpPr>
          <p:cNvPr id="35" name="矩形 8">
            <a:extLst>
              <a:ext uri="{FF2B5EF4-FFF2-40B4-BE49-F238E27FC236}">
                <a16:creationId xmlns:a16="http://schemas.microsoft.com/office/drawing/2014/main" id="{1850EA00-19D3-4359-AEF6-892ECEE59E9A}"/>
              </a:ext>
            </a:extLst>
          </p:cNvPr>
          <p:cNvSpPr/>
          <p:nvPr/>
        </p:nvSpPr>
        <p:spPr>
          <a:xfrm>
            <a:off x="2808542" y="4529501"/>
            <a:ext cx="1805059" cy="15616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38373E"/>
                </a:solidFill>
              </a:rPr>
              <a:t> Camera on </a:t>
            </a:r>
          </a:p>
          <a:p>
            <a:pPr algn="ctr"/>
            <a:r>
              <a:rPr lang="ar-AE" altLang="zh-CN" b="1" dirty="0">
                <a:solidFill>
                  <a:srgbClr val="38373E"/>
                </a:solidFill>
              </a:rPr>
              <a:t>افتح الكاميرا </a:t>
            </a:r>
            <a:endParaRPr lang="zh-CN" altLang="en-US" b="1" dirty="0">
              <a:solidFill>
                <a:srgbClr val="38373E"/>
              </a:solidFill>
            </a:endParaRPr>
          </a:p>
        </p:txBody>
      </p:sp>
      <p:sp>
        <p:nvSpPr>
          <p:cNvPr id="36" name="矩形 8">
            <a:extLst>
              <a:ext uri="{FF2B5EF4-FFF2-40B4-BE49-F238E27FC236}">
                <a16:creationId xmlns:a16="http://schemas.microsoft.com/office/drawing/2014/main" id="{32243559-6656-4274-9018-127C91AD247E}"/>
              </a:ext>
            </a:extLst>
          </p:cNvPr>
          <p:cNvSpPr/>
          <p:nvPr/>
        </p:nvSpPr>
        <p:spPr>
          <a:xfrm>
            <a:off x="7325830" y="4505060"/>
            <a:ext cx="1805059" cy="1610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38373E"/>
                </a:solidFill>
              </a:rPr>
              <a:t>Raise your hand</a:t>
            </a:r>
            <a:endParaRPr lang="ar-AE" altLang="zh-CN" b="1" dirty="0">
              <a:solidFill>
                <a:srgbClr val="38373E"/>
              </a:solidFill>
            </a:endParaRPr>
          </a:p>
          <a:p>
            <a:pPr algn="ctr"/>
            <a:r>
              <a:rPr lang="ar-AE" altLang="zh-CN" b="1" dirty="0">
                <a:solidFill>
                  <a:srgbClr val="38373E"/>
                </a:solidFill>
              </a:rPr>
              <a:t>ارفع يدك للتحدث</a:t>
            </a:r>
            <a:r>
              <a:rPr lang="en-US" altLang="zh-CN" b="1" dirty="0">
                <a:solidFill>
                  <a:srgbClr val="38373E"/>
                </a:solidFill>
              </a:rPr>
              <a:t> </a:t>
            </a:r>
            <a:endParaRPr lang="zh-CN" altLang="en-US" b="1" dirty="0">
              <a:solidFill>
                <a:srgbClr val="38373E"/>
              </a:solidFill>
            </a:endParaRPr>
          </a:p>
        </p:txBody>
      </p:sp>
      <p:sp>
        <p:nvSpPr>
          <p:cNvPr id="37" name="矩形 8">
            <a:extLst>
              <a:ext uri="{FF2B5EF4-FFF2-40B4-BE49-F238E27FC236}">
                <a16:creationId xmlns:a16="http://schemas.microsoft.com/office/drawing/2014/main" id="{E37137B5-9684-488C-AF34-7025E56119BA}"/>
              </a:ext>
            </a:extLst>
          </p:cNvPr>
          <p:cNvSpPr/>
          <p:nvPr/>
        </p:nvSpPr>
        <p:spPr>
          <a:xfrm>
            <a:off x="9575282" y="4524802"/>
            <a:ext cx="1805059" cy="1610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38373E"/>
                </a:solidFill>
              </a:rPr>
              <a:t>Don’t chat unless your teacher asks you</a:t>
            </a:r>
          </a:p>
          <a:p>
            <a:pPr algn="ctr"/>
            <a:r>
              <a:rPr lang="ar-AE" altLang="zh-CN" b="1" dirty="0">
                <a:solidFill>
                  <a:srgbClr val="38373E"/>
                </a:solidFill>
              </a:rPr>
              <a:t> عدم الكتابة في المحادثة إلا عند طلب المعلم</a:t>
            </a:r>
            <a:endParaRPr lang="zh-CN" altLang="en-US" b="1" dirty="0">
              <a:solidFill>
                <a:srgbClr val="38373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E96E2-FE11-487A-BAF2-39884DC19C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9" t="1" r="4426" b="4428"/>
          <a:stretch/>
        </p:blipFill>
        <p:spPr>
          <a:xfrm>
            <a:off x="7219313" y="1958837"/>
            <a:ext cx="1999802" cy="2256546"/>
          </a:xfrm>
          <a:prstGeom prst="rect">
            <a:avLst/>
          </a:prstGeom>
        </p:spPr>
      </p:pic>
      <p:pic>
        <p:nvPicPr>
          <p:cNvPr id="14" name="Picture 13" descr="A picture containing mirror&#10;&#10;Description automatically generated">
            <a:extLst>
              <a:ext uri="{FF2B5EF4-FFF2-40B4-BE49-F238E27FC236}">
                <a16:creationId xmlns:a16="http://schemas.microsoft.com/office/drawing/2014/main" id="{E02D6DC0-874C-412C-89B2-FCFF03348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5" y="1983685"/>
            <a:ext cx="2014405" cy="2340665"/>
          </a:xfrm>
          <a:prstGeom prst="rect">
            <a:avLst/>
          </a:prstGeom>
        </p:spPr>
      </p:pic>
      <p:grpSp>
        <p:nvGrpSpPr>
          <p:cNvPr id="32" name="组合 10">
            <a:extLst>
              <a:ext uri="{FF2B5EF4-FFF2-40B4-BE49-F238E27FC236}">
                <a16:creationId xmlns:a16="http://schemas.microsoft.com/office/drawing/2014/main" id="{EB665669-D4EF-49C4-AB2C-7FFD1B96E275}"/>
              </a:ext>
            </a:extLst>
          </p:cNvPr>
          <p:cNvGrpSpPr/>
          <p:nvPr/>
        </p:nvGrpSpPr>
        <p:grpSpPr>
          <a:xfrm>
            <a:off x="4985220" y="1983685"/>
            <a:ext cx="1992695" cy="3609975"/>
            <a:chOff x="1121980" y="1952625"/>
            <a:chExt cx="1992695" cy="3609975"/>
          </a:xfrm>
        </p:grpSpPr>
        <p:sp>
          <p:nvSpPr>
            <p:cNvPr id="34" name="矩形 11">
              <a:extLst>
                <a:ext uri="{FF2B5EF4-FFF2-40B4-BE49-F238E27FC236}">
                  <a16:creationId xmlns:a16="http://schemas.microsoft.com/office/drawing/2014/main" id="{1FE7DAE4-EA7D-4006-86E1-66AE32208941}"/>
                </a:ext>
              </a:extLst>
            </p:cNvPr>
            <p:cNvSpPr/>
            <p:nvPr/>
          </p:nvSpPr>
          <p:spPr>
            <a:xfrm>
              <a:off x="1121980" y="1952625"/>
              <a:ext cx="1992695" cy="36099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12">
              <a:extLst>
                <a:ext uri="{FF2B5EF4-FFF2-40B4-BE49-F238E27FC236}">
                  <a16:creationId xmlns:a16="http://schemas.microsoft.com/office/drawing/2014/main" id="{F6182D20-16AE-4B38-9C60-DFEDE1D5D7FB}"/>
                </a:ext>
              </a:extLst>
            </p:cNvPr>
            <p:cNvSpPr txBox="1"/>
            <p:nvPr/>
          </p:nvSpPr>
          <p:spPr>
            <a:xfrm>
              <a:off x="1646083" y="2276475"/>
              <a:ext cx="9444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85000"/>
                    </a:schemeClr>
                  </a:solidFill>
                </a:rPr>
                <a:t>126</a:t>
              </a:r>
              <a:endParaRPr lang="zh-CN" altLang="en-US" sz="3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9" name="直接连接符 14">
              <a:extLst>
                <a:ext uri="{FF2B5EF4-FFF2-40B4-BE49-F238E27FC236}">
                  <a16:creationId xmlns:a16="http://schemas.microsoft.com/office/drawing/2014/main" id="{D58BD627-A0B3-431D-962C-2AD05D442341}"/>
                </a:ext>
              </a:extLst>
            </p:cNvPr>
            <p:cNvCxnSpPr/>
            <p:nvPr/>
          </p:nvCxnSpPr>
          <p:spPr>
            <a:xfrm>
              <a:off x="1956402" y="3000375"/>
              <a:ext cx="32385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15">
              <a:extLst>
                <a:ext uri="{FF2B5EF4-FFF2-40B4-BE49-F238E27FC236}">
                  <a16:creationId xmlns:a16="http://schemas.microsoft.com/office/drawing/2014/main" id="{16784303-1AA9-4590-8ACE-69BD598C5E75}"/>
                </a:ext>
              </a:extLst>
            </p:cNvPr>
            <p:cNvSpPr/>
            <p:nvPr/>
          </p:nvSpPr>
          <p:spPr>
            <a:xfrm>
              <a:off x="1380140" y="4991100"/>
              <a:ext cx="1476375" cy="3714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38373E"/>
                  </a:solidFill>
                </a:rPr>
                <a:t>TITLE</a:t>
              </a:r>
              <a:endParaRPr lang="zh-CN" altLang="en-US" b="1" dirty="0">
                <a:solidFill>
                  <a:srgbClr val="38373E"/>
                </a:solidFill>
              </a:endParaRPr>
            </a:p>
          </p:txBody>
        </p:sp>
      </p:grpSp>
      <p:sp>
        <p:nvSpPr>
          <p:cNvPr id="41" name="矩形 8">
            <a:extLst>
              <a:ext uri="{FF2B5EF4-FFF2-40B4-BE49-F238E27FC236}">
                <a16:creationId xmlns:a16="http://schemas.microsoft.com/office/drawing/2014/main" id="{ECEBF3E3-7DBD-4E4D-938E-3CC996E2337E}"/>
              </a:ext>
            </a:extLst>
          </p:cNvPr>
          <p:cNvSpPr/>
          <p:nvPr/>
        </p:nvSpPr>
        <p:spPr>
          <a:xfrm>
            <a:off x="5079037" y="4554349"/>
            <a:ext cx="1805059" cy="15616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38373E"/>
                </a:solidFill>
              </a:rPr>
              <a:t>Wear your school uniform </a:t>
            </a:r>
          </a:p>
          <a:p>
            <a:pPr algn="ctr"/>
            <a:r>
              <a:rPr lang="ar-AE" altLang="zh-CN" b="1" dirty="0">
                <a:solidFill>
                  <a:srgbClr val="38373E"/>
                </a:solidFill>
              </a:rPr>
              <a:t>كن مستعداً بالزي المدرس </a:t>
            </a:r>
            <a:endParaRPr lang="zh-CN" altLang="en-US" b="1" dirty="0">
              <a:solidFill>
                <a:srgbClr val="38373E"/>
              </a:solidFill>
            </a:endParaRPr>
          </a:p>
        </p:txBody>
      </p:sp>
      <p:pic>
        <p:nvPicPr>
          <p:cNvPr id="20" name="Picture 19" descr="A close up of a toy&#10;&#10;Description automatically generated">
            <a:extLst>
              <a:ext uri="{FF2B5EF4-FFF2-40B4-BE49-F238E27FC236}">
                <a16:creationId xmlns:a16="http://schemas.microsoft.com/office/drawing/2014/main" id="{D8E4AC9D-F009-4F68-A8BD-DF45F12FBE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r="15452"/>
          <a:stretch/>
        </p:blipFill>
        <p:spPr>
          <a:xfrm>
            <a:off x="4979627" y="1983685"/>
            <a:ext cx="1998288" cy="23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4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85257" y="2449169"/>
            <a:ext cx="929038" cy="929038"/>
            <a:chOff x="1394069" y="1663253"/>
            <a:chExt cx="1289627" cy="1289627"/>
          </a:xfrm>
        </p:grpSpPr>
        <p:sp>
          <p:nvSpPr>
            <p:cNvPr id="28" name="椭圆 27"/>
            <p:cNvSpPr/>
            <p:nvPr/>
          </p:nvSpPr>
          <p:spPr>
            <a:xfrm>
              <a:off x="1394069" y="1663253"/>
              <a:ext cx="1289627" cy="12896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 3"/>
            <p:cNvGrpSpPr/>
            <p:nvPr/>
          </p:nvGrpSpPr>
          <p:grpSpPr>
            <a:xfrm>
              <a:off x="1613472" y="1984161"/>
              <a:ext cx="850820" cy="647810"/>
              <a:chOff x="3708400" y="406400"/>
              <a:chExt cx="1776413" cy="1352551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5" name="Freeform 6"/>
              <p:cNvSpPr>
                <a:spLocks noEditPoints="1"/>
              </p:cNvSpPr>
              <p:nvPr/>
            </p:nvSpPr>
            <p:spPr bwMode="auto">
              <a:xfrm>
                <a:off x="4587875" y="1036638"/>
                <a:ext cx="738187" cy="722313"/>
              </a:xfrm>
              <a:custGeom>
                <a:avLst/>
                <a:gdLst>
                  <a:gd name="T0" fmla="*/ 191 w 197"/>
                  <a:gd name="T1" fmla="*/ 149 h 191"/>
                  <a:gd name="T2" fmla="*/ 162 w 197"/>
                  <a:gd name="T3" fmla="*/ 103 h 191"/>
                  <a:gd name="T4" fmla="*/ 151 w 197"/>
                  <a:gd name="T5" fmla="*/ 86 h 191"/>
                  <a:gd name="T6" fmla="*/ 138 w 197"/>
                  <a:gd name="T7" fmla="*/ 66 h 191"/>
                  <a:gd name="T8" fmla="*/ 138 w 197"/>
                  <a:gd name="T9" fmla="*/ 13 h 191"/>
                  <a:gd name="T10" fmla="*/ 145 w 197"/>
                  <a:gd name="T11" fmla="*/ 13 h 191"/>
                  <a:gd name="T12" fmla="*/ 145 w 197"/>
                  <a:gd name="T13" fmla="*/ 0 h 191"/>
                  <a:gd name="T14" fmla="*/ 49 w 197"/>
                  <a:gd name="T15" fmla="*/ 0 h 191"/>
                  <a:gd name="T16" fmla="*/ 49 w 197"/>
                  <a:gd name="T17" fmla="*/ 13 h 191"/>
                  <a:gd name="T18" fmla="*/ 59 w 197"/>
                  <a:gd name="T19" fmla="*/ 13 h 191"/>
                  <a:gd name="T20" fmla="*/ 59 w 197"/>
                  <a:gd name="T21" fmla="*/ 66 h 191"/>
                  <a:gd name="T22" fmla="*/ 46 w 197"/>
                  <a:gd name="T23" fmla="*/ 86 h 191"/>
                  <a:gd name="T24" fmla="*/ 35 w 197"/>
                  <a:gd name="T25" fmla="*/ 103 h 191"/>
                  <a:gd name="T26" fmla="*/ 6 w 197"/>
                  <a:gd name="T27" fmla="*/ 149 h 191"/>
                  <a:gd name="T28" fmla="*/ 5 w 197"/>
                  <a:gd name="T29" fmla="*/ 152 h 191"/>
                  <a:gd name="T30" fmla="*/ 5 w 197"/>
                  <a:gd name="T31" fmla="*/ 181 h 191"/>
                  <a:gd name="T32" fmla="*/ 22 w 197"/>
                  <a:gd name="T33" fmla="*/ 191 h 191"/>
                  <a:gd name="T34" fmla="*/ 175 w 197"/>
                  <a:gd name="T35" fmla="*/ 191 h 191"/>
                  <a:gd name="T36" fmla="*/ 175 w 197"/>
                  <a:gd name="T37" fmla="*/ 191 h 191"/>
                  <a:gd name="T38" fmla="*/ 192 w 197"/>
                  <a:gd name="T39" fmla="*/ 181 h 191"/>
                  <a:gd name="T40" fmla="*/ 192 w 197"/>
                  <a:gd name="T41" fmla="*/ 152 h 191"/>
                  <a:gd name="T42" fmla="*/ 191 w 197"/>
                  <a:gd name="T43" fmla="*/ 149 h 191"/>
                  <a:gd name="T44" fmla="*/ 183 w 197"/>
                  <a:gd name="T45" fmla="*/ 176 h 191"/>
                  <a:gd name="T46" fmla="*/ 175 w 197"/>
                  <a:gd name="T47" fmla="*/ 180 h 191"/>
                  <a:gd name="T48" fmla="*/ 22 w 197"/>
                  <a:gd name="T49" fmla="*/ 180 h 191"/>
                  <a:gd name="T50" fmla="*/ 14 w 197"/>
                  <a:gd name="T51" fmla="*/ 176 h 191"/>
                  <a:gd name="T52" fmla="*/ 15 w 197"/>
                  <a:gd name="T53" fmla="*/ 157 h 191"/>
                  <a:gd name="T54" fmla="*/ 16 w 197"/>
                  <a:gd name="T55" fmla="*/ 155 h 191"/>
                  <a:gd name="T56" fmla="*/ 44 w 197"/>
                  <a:gd name="T57" fmla="*/ 109 h 191"/>
                  <a:gd name="T58" fmla="*/ 55 w 197"/>
                  <a:gd name="T59" fmla="*/ 93 h 191"/>
                  <a:gd name="T60" fmla="*/ 70 w 197"/>
                  <a:gd name="T61" fmla="*/ 65 h 191"/>
                  <a:gd name="T62" fmla="*/ 70 w 197"/>
                  <a:gd name="T63" fmla="*/ 16 h 191"/>
                  <a:gd name="T64" fmla="*/ 127 w 197"/>
                  <a:gd name="T65" fmla="*/ 16 h 191"/>
                  <a:gd name="T66" fmla="*/ 127 w 197"/>
                  <a:gd name="T67" fmla="*/ 65 h 191"/>
                  <a:gd name="T68" fmla="*/ 142 w 197"/>
                  <a:gd name="T69" fmla="*/ 93 h 191"/>
                  <a:gd name="T70" fmla="*/ 153 w 197"/>
                  <a:gd name="T71" fmla="*/ 109 h 191"/>
                  <a:gd name="T72" fmla="*/ 181 w 197"/>
                  <a:gd name="T73" fmla="*/ 155 h 191"/>
                  <a:gd name="T74" fmla="*/ 182 w 197"/>
                  <a:gd name="T75" fmla="*/ 157 h 191"/>
                  <a:gd name="T76" fmla="*/ 183 w 197"/>
                  <a:gd name="T77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7" h="191">
                    <a:moveTo>
                      <a:pt x="191" y="149"/>
                    </a:moveTo>
                    <a:cubicBezTo>
                      <a:pt x="186" y="141"/>
                      <a:pt x="174" y="120"/>
                      <a:pt x="162" y="103"/>
                    </a:cubicBezTo>
                    <a:cubicBezTo>
                      <a:pt x="158" y="97"/>
                      <a:pt x="154" y="91"/>
                      <a:pt x="151" y="86"/>
                    </a:cubicBezTo>
                    <a:cubicBezTo>
                      <a:pt x="145" y="78"/>
                      <a:pt x="138" y="68"/>
                      <a:pt x="138" y="66"/>
                    </a:cubicBezTo>
                    <a:cubicBezTo>
                      <a:pt x="138" y="53"/>
                      <a:pt x="138" y="22"/>
                      <a:pt x="138" y="13"/>
                    </a:cubicBezTo>
                    <a:cubicBezTo>
                      <a:pt x="145" y="13"/>
                      <a:pt x="145" y="13"/>
                      <a:pt x="145" y="13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22"/>
                      <a:pt x="59" y="53"/>
                      <a:pt x="59" y="66"/>
                    </a:cubicBezTo>
                    <a:cubicBezTo>
                      <a:pt x="59" y="68"/>
                      <a:pt x="52" y="78"/>
                      <a:pt x="46" y="86"/>
                    </a:cubicBezTo>
                    <a:cubicBezTo>
                      <a:pt x="43" y="91"/>
                      <a:pt x="39" y="97"/>
                      <a:pt x="35" y="103"/>
                    </a:cubicBezTo>
                    <a:cubicBezTo>
                      <a:pt x="23" y="120"/>
                      <a:pt x="11" y="141"/>
                      <a:pt x="6" y="149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0" y="161"/>
                      <a:pt x="0" y="173"/>
                      <a:pt x="5" y="181"/>
                    </a:cubicBezTo>
                    <a:cubicBezTo>
                      <a:pt x="8" y="188"/>
                      <a:pt x="15" y="191"/>
                      <a:pt x="22" y="191"/>
                    </a:cubicBezTo>
                    <a:cubicBezTo>
                      <a:pt x="175" y="191"/>
                      <a:pt x="175" y="191"/>
                      <a:pt x="175" y="191"/>
                    </a:cubicBezTo>
                    <a:cubicBezTo>
                      <a:pt x="175" y="191"/>
                      <a:pt x="175" y="191"/>
                      <a:pt x="175" y="191"/>
                    </a:cubicBezTo>
                    <a:cubicBezTo>
                      <a:pt x="182" y="191"/>
                      <a:pt x="188" y="188"/>
                      <a:pt x="192" y="181"/>
                    </a:cubicBezTo>
                    <a:cubicBezTo>
                      <a:pt x="197" y="173"/>
                      <a:pt x="197" y="161"/>
                      <a:pt x="192" y="152"/>
                    </a:cubicBezTo>
                    <a:lnTo>
                      <a:pt x="191" y="149"/>
                    </a:lnTo>
                    <a:close/>
                    <a:moveTo>
                      <a:pt x="183" y="176"/>
                    </a:moveTo>
                    <a:cubicBezTo>
                      <a:pt x="181" y="179"/>
                      <a:pt x="178" y="180"/>
                      <a:pt x="175" y="180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19" y="180"/>
                      <a:pt x="16" y="179"/>
                      <a:pt x="14" y="176"/>
                    </a:cubicBezTo>
                    <a:cubicBezTo>
                      <a:pt x="11" y="171"/>
                      <a:pt x="11" y="163"/>
                      <a:pt x="15" y="157"/>
                    </a:cubicBezTo>
                    <a:cubicBezTo>
                      <a:pt x="16" y="155"/>
                      <a:pt x="16" y="155"/>
                      <a:pt x="16" y="155"/>
                    </a:cubicBezTo>
                    <a:cubicBezTo>
                      <a:pt x="21" y="146"/>
                      <a:pt x="32" y="126"/>
                      <a:pt x="44" y="109"/>
                    </a:cubicBezTo>
                    <a:cubicBezTo>
                      <a:pt x="48" y="103"/>
                      <a:pt x="52" y="98"/>
                      <a:pt x="55" y="93"/>
                    </a:cubicBezTo>
                    <a:cubicBezTo>
                      <a:pt x="65" y="79"/>
                      <a:pt x="71" y="71"/>
                      <a:pt x="70" y="65"/>
                    </a:cubicBezTo>
                    <a:cubicBezTo>
                      <a:pt x="70" y="54"/>
                      <a:pt x="70" y="27"/>
                      <a:pt x="70" y="16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7" y="27"/>
                      <a:pt x="127" y="54"/>
                      <a:pt x="127" y="65"/>
                    </a:cubicBezTo>
                    <a:cubicBezTo>
                      <a:pt x="126" y="71"/>
                      <a:pt x="132" y="79"/>
                      <a:pt x="142" y="93"/>
                    </a:cubicBezTo>
                    <a:cubicBezTo>
                      <a:pt x="145" y="98"/>
                      <a:pt x="149" y="103"/>
                      <a:pt x="153" y="109"/>
                    </a:cubicBezTo>
                    <a:cubicBezTo>
                      <a:pt x="165" y="126"/>
                      <a:pt x="176" y="146"/>
                      <a:pt x="181" y="155"/>
                    </a:cubicBezTo>
                    <a:cubicBezTo>
                      <a:pt x="182" y="157"/>
                      <a:pt x="182" y="157"/>
                      <a:pt x="182" y="157"/>
                    </a:cubicBezTo>
                    <a:cubicBezTo>
                      <a:pt x="186" y="163"/>
                      <a:pt x="186" y="171"/>
                      <a:pt x="183" y="1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6" name="Freeform 7"/>
              <p:cNvSpPr/>
              <p:nvPr/>
            </p:nvSpPr>
            <p:spPr bwMode="auto">
              <a:xfrm>
                <a:off x="4654550" y="1482725"/>
                <a:ext cx="604837" cy="227013"/>
              </a:xfrm>
              <a:custGeom>
                <a:avLst/>
                <a:gdLst>
                  <a:gd name="T0" fmla="*/ 157 w 161"/>
                  <a:gd name="T1" fmla="*/ 35 h 60"/>
                  <a:gd name="T2" fmla="*/ 141 w 161"/>
                  <a:gd name="T3" fmla="*/ 7 h 60"/>
                  <a:gd name="T4" fmla="*/ 135 w 161"/>
                  <a:gd name="T5" fmla="*/ 0 h 60"/>
                  <a:gd name="T6" fmla="*/ 26 w 161"/>
                  <a:gd name="T7" fmla="*/ 0 h 60"/>
                  <a:gd name="T8" fmla="*/ 20 w 161"/>
                  <a:gd name="T9" fmla="*/ 7 h 60"/>
                  <a:gd name="T10" fmla="*/ 4 w 161"/>
                  <a:gd name="T11" fmla="*/ 35 h 60"/>
                  <a:gd name="T12" fmla="*/ 3 w 161"/>
                  <a:gd name="T13" fmla="*/ 36 h 60"/>
                  <a:gd name="T14" fmla="*/ 3 w 161"/>
                  <a:gd name="T15" fmla="*/ 54 h 60"/>
                  <a:gd name="T16" fmla="*/ 13 w 161"/>
                  <a:gd name="T17" fmla="*/ 60 h 60"/>
                  <a:gd name="T18" fmla="*/ 22 w 161"/>
                  <a:gd name="T19" fmla="*/ 60 h 60"/>
                  <a:gd name="T20" fmla="*/ 58 w 161"/>
                  <a:gd name="T21" fmla="*/ 60 h 60"/>
                  <a:gd name="T22" fmla="*/ 103 w 161"/>
                  <a:gd name="T23" fmla="*/ 60 h 60"/>
                  <a:gd name="T24" fmla="*/ 139 w 161"/>
                  <a:gd name="T25" fmla="*/ 60 h 60"/>
                  <a:gd name="T26" fmla="*/ 148 w 161"/>
                  <a:gd name="T27" fmla="*/ 60 h 60"/>
                  <a:gd name="T28" fmla="*/ 158 w 161"/>
                  <a:gd name="T29" fmla="*/ 54 h 60"/>
                  <a:gd name="T30" fmla="*/ 158 w 161"/>
                  <a:gd name="T31" fmla="*/ 36 h 60"/>
                  <a:gd name="T32" fmla="*/ 157 w 161"/>
                  <a:gd name="T33" fmla="*/ 3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60">
                    <a:moveTo>
                      <a:pt x="157" y="35"/>
                    </a:moveTo>
                    <a:cubicBezTo>
                      <a:pt x="154" y="30"/>
                      <a:pt x="148" y="18"/>
                      <a:pt x="141" y="7"/>
                    </a:cubicBezTo>
                    <a:cubicBezTo>
                      <a:pt x="139" y="5"/>
                      <a:pt x="137" y="2"/>
                      <a:pt x="135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4" y="2"/>
                      <a:pt x="22" y="5"/>
                      <a:pt x="20" y="7"/>
                    </a:cubicBezTo>
                    <a:cubicBezTo>
                      <a:pt x="13" y="18"/>
                      <a:pt x="7" y="30"/>
                      <a:pt x="4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42"/>
                      <a:pt x="0" y="49"/>
                      <a:pt x="3" y="54"/>
                    </a:cubicBezTo>
                    <a:cubicBezTo>
                      <a:pt x="5" y="58"/>
                      <a:pt x="9" y="60"/>
                      <a:pt x="13" y="6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103" y="60"/>
                      <a:pt x="103" y="60"/>
                      <a:pt x="103" y="60"/>
                    </a:cubicBezTo>
                    <a:cubicBezTo>
                      <a:pt x="139" y="60"/>
                      <a:pt x="139" y="60"/>
                      <a:pt x="139" y="60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52" y="60"/>
                      <a:pt x="156" y="58"/>
                      <a:pt x="158" y="54"/>
                    </a:cubicBezTo>
                    <a:cubicBezTo>
                      <a:pt x="161" y="49"/>
                      <a:pt x="161" y="42"/>
                      <a:pt x="158" y="36"/>
                    </a:cubicBezTo>
                    <a:lnTo>
                      <a:pt x="15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7" name="Freeform 8"/>
              <p:cNvSpPr/>
              <p:nvPr/>
            </p:nvSpPr>
            <p:spPr bwMode="auto">
              <a:xfrm>
                <a:off x="5160963" y="1104900"/>
                <a:ext cx="323850" cy="638175"/>
              </a:xfrm>
              <a:custGeom>
                <a:avLst/>
                <a:gdLst>
                  <a:gd name="T0" fmla="*/ 0 w 86"/>
                  <a:gd name="T1" fmla="*/ 0 h 169"/>
                  <a:gd name="T2" fmla="*/ 0 w 86"/>
                  <a:gd name="T3" fmla="*/ 22 h 169"/>
                  <a:gd name="T4" fmla="*/ 12 w 86"/>
                  <a:gd name="T5" fmla="*/ 22 h 169"/>
                  <a:gd name="T6" fmla="*/ 12 w 86"/>
                  <a:gd name="T7" fmla="*/ 74 h 169"/>
                  <a:gd name="T8" fmla="*/ 17 w 86"/>
                  <a:gd name="T9" fmla="*/ 82 h 169"/>
                  <a:gd name="T10" fmla="*/ 22 w 86"/>
                  <a:gd name="T11" fmla="*/ 89 h 169"/>
                  <a:gd name="T12" fmla="*/ 22 w 86"/>
                  <a:gd name="T13" fmla="*/ 22 h 169"/>
                  <a:gd name="T14" fmla="*/ 64 w 86"/>
                  <a:gd name="T15" fmla="*/ 22 h 169"/>
                  <a:gd name="T16" fmla="*/ 64 w 86"/>
                  <a:gd name="T17" fmla="*/ 139 h 169"/>
                  <a:gd name="T18" fmla="*/ 59 w 86"/>
                  <a:gd name="T19" fmla="*/ 153 h 169"/>
                  <a:gd name="T20" fmla="*/ 53 w 86"/>
                  <a:gd name="T21" fmla="*/ 157 h 169"/>
                  <a:gd name="T22" fmla="*/ 49 w 86"/>
                  <a:gd name="T23" fmla="*/ 167 h 169"/>
                  <a:gd name="T24" fmla="*/ 48 w 86"/>
                  <a:gd name="T25" fmla="*/ 169 h 169"/>
                  <a:gd name="T26" fmla="*/ 66 w 86"/>
                  <a:gd name="T27" fmla="*/ 161 h 169"/>
                  <a:gd name="T28" fmla="*/ 74 w 86"/>
                  <a:gd name="T29" fmla="*/ 139 h 169"/>
                  <a:gd name="T30" fmla="*/ 74 w 86"/>
                  <a:gd name="T31" fmla="*/ 22 h 169"/>
                  <a:gd name="T32" fmla="*/ 86 w 86"/>
                  <a:gd name="T33" fmla="*/ 22 h 169"/>
                  <a:gd name="T34" fmla="*/ 86 w 86"/>
                  <a:gd name="T35" fmla="*/ 0 h 169"/>
                  <a:gd name="T36" fmla="*/ 0 w 86"/>
                  <a:gd name="T3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6" h="169"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6"/>
                      <a:pt x="15" y="79"/>
                      <a:pt x="17" y="82"/>
                    </a:cubicBezTo>
                    <a:cubicBezTo>
                      <a:pt x="19" y="84"/>
                      <a:pt x="21" y="87"/>
                      <a:pt x="22" y="89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4" y="145"/>
                      <a:pt x="62" y="150"/>
                      <a:pt x="59" y="153"/>
                    </a:cubicBezTo>
                    <a:cubicBezTo>
                      <a:pt x="57" y="155"/>
                      <a:pt x="55" y="156"/>
                      <a:pt x="53" y="157"/>
                    </a:cubicBezTo>
                    <a:cubicBezTo>
                      <a:pt x="52" y="161"/>
                      <a:pt x="51" y="164"/>
                      <a:pt x="49" y="167"/>
                    </a:cubicBezTo>
                    <a:cubicBezTo>
                      <a:pt x="49" y="168"/>
                      <a:pt x="49" y="168"/>
                      <a:pt x="48" y="169"/>
                    </a:cubicBezTo>
                    <a:cubicBezTo>
                      <a:pt x="56" y="168"/>
                      <a:pt x="62" y="165"/>
                      <a:pt x="66" y="161"/>
                    </a:cubicBezTo>
                    <a:cubicBezTo>
                      <a:pt x="71" y="156"/>
                      <a:pt x="74" y="148"/>
                      <a:pt x="74" y="139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8" name="Freeform 9"/>
              <p:cNvSpPr/>
              <p:nvPr/>
            </p:nvSpPr>
            <p:spPr bwMode="auto">
              <a:xfrm>
                <a:off x="5278438" y="1406525"/>
                <a:ext cx="88900" cy="250825"/>
              </a:xfrm>
              <a:custGeom>
                <a:avLst/>
                <a:gdLst>
                  <a:gd name="T0" fmla="*/ 22 w 24"/>
                  <a:gd name="T1" fmla="*/ 66 h 66"/>
                  <a:gd name="T2" fmla="*/ 24 w 24"/>
                  <a:gd name="T3" fmla="*/ 59 h 66"/>
                  <a:gd name="T4" fmla="*/ 24 w 24"/>
                  <a:gd name="T5" fmla="*/ 0 h 66"/>
                  <a:gd name="T6" fmla="*/ 0 w 24"/>
                  <a:gd name="T7" fmla="*/ 0 h 66"/>
                  <a:gd name="T8" fmla="*/ 0 w 24"/>
                  <a:gd name="T9" fmla="*/ 23 h 66"/>
                  <a:gd name="T10" fmla="*/ 17 w 24"/>
                  <a:gd name="T11" fmla="*/ 52 h 66"/>
                  <a:gd name="T12" fmla="*/ 18 w 24"/>
                  <a:gd name="T13" fmla="*/ 55 h 66"/>
                  <a:gd name="T14" fmla="*/ 22 w 24"/>
                  <a:gd name="T1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66">
                    <a:moveTo>
                      <a:pt x="22" y="66"/>
                    </a:moveTo>
                    <a:cubicBezTo>
                      <a:pt x="24" y="63"/>
                      <a:pt x="24" y="60"/>
                      <a:pt x="24" y="59"/>
                    </a:cubicBezTo>
                    <a:cubicBezTo>
                      <a:pt x="24" y="58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1"/>
                      <a:pt x="0" y="23"/>
                    </a:cubicBezTo>
                    <a:cubicBezTo>
                      <a:pt x="7" y="36"/>
                      <a:pt x="14" y="46"/>
                      <a:pt x="17" y="52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20" y="58"/>
                      <a:pt x="21" y="62"/>
                      <a:pt x="2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9" name="Freeform 10"/>
              <p:cNvSpPr>
                <a:spLocks noEditPoints="1"/>
              </p:cNvSpPr>
              <p:nvPr/>
            </p:nvSpPr>
            <p:spPr bwMode="auto">
              <a:xfrm>
                <a:off x="3708400" y="1157288"/>
                <a:ext cx="1062037" cy="457200"/>
              </a:xfrm>
              <a:custGeom>
                <a:avLst/>
                <a:gdLst>
                  <a:gd name="T0" fmla="*/ 270 w 283"/>
                  <a:gd name="T1" fmla="*/ 45 h 121"/>
                  <a:gd name="T2" fmla="*/ 283 w 283"/>
                  <a:gd name="T3" fmla="*/ 25 h 121"/>
                  <a:gd name="T4" fmla="*/ 283 w 283"/>
                  <a:gd name="T5" fmla="*/ 0 h 121"/>
                  <a:gd name="T6" fmla="*/ 27 w 283"/>
                  <a:gd name="T7" fmla="*/ 0 h 121"/>
                  <a:gd name="T8" fmla="*/ 0 w 283"/>
                  <a:gd name="T9" fmla="*/ 121 h 121"/>
                  <a:gd name="T10" fmla="*/ 226 w 283"/>
                  <a:gd name="T11" fmla="*/ 121 h 121"/>
                  <a:gd name="T12" fmla="*/ 229 w 283"/>
                  <a:gd name="T13" fmla="*/ 111 h 121"/>
                  <a:gd name="T14" fmla="*/ 230 w 283"/>
                  <a:gd name="T15" fmla="*/ 109 h 121"/>
                  <a:gd name="T16" fmla="*/ 259 w 283"/>
                  <a:gd name="T17" fmla="*/ 62 h 121"/>
                  <a:gd name="T18" fmla="*/ 270 w 283"/>
                  <a:gd name="T19" fmla="*/ 45 h 121"/>
                  <a:gd name="T20" fmla="*/ 152 w 283"/>
                  <a:gd name="T21" fmla="*/ 104 h 121"/>
                  <a:gd name="T22" fmla="*/ 157 w 283"/>
                  <a:gd name="T23" fmla="*/ 80 h 121"/>
                  <a:gd name="T24" fmla="*/ 221 w 283"/>
                  <a:gd name="T25" fmla="*/ 80 h 121"/>
                  <a:gd name="T26" fmla="*/ 226 w 283"/>
                  <a:gd name="T27" fmla="*/ 104 h 121"/>
                  <a:gd name="T28" fmla="*/ 152 w 283"/>
                  <a:gd name="T29" fmla="*/ 10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3" h="121">
                    <a:moveTo>
                      <a:pt x="270" y="45"/>
                    </a:moveTo>
                    <a:cubicBezTo>
                      <a:pt x="276" y="37"/>
                      <a:pt x="283" y="28"/>
                      <a:pt x="283" y="25"/>
                    </a:cubicBezTo>
                    <a:cubicBezTo>
                      <a:pt x="283" y="19"/>
                      <a:pt x="283" y="10"/>
                      <a:pt x="283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26" y="121"/>
                      <a:pt x="226" y="121"/>
                      <a:pt x="226" y="121"/>
                    </a:cubicBezTo>
                    <a:cubicBezTo>
                      <a:pt x="226" y="117"/>
                      <a:pt x="227" y="114"/>
                      <a:pt x="229" y="111"/>
                    </a:cubicBezTo>
                    <a:cubicBezTo>
                      <a:pt x="230" y="109"/>
                      <a:pt x="230" y="109"/>
                      <a:pt x="230" y="109"/>
                    </a:cubicBezTo>
                    <a:cubicBezTo>
                      <a:pt x="235" y="100"/>
                      <a:pt x="247" y="79"/>
                      <a:pt x="259" y="62"/>
                    </a:cubicBezTo>
                    <a:cubicBezTo>
                      <a:pt x="263" y="56"/>
                      <a:pt x="267" y="50"/>
                      <a:pt x="270" y="45"/>
                    </a:cubicBezTo>
                    <a:close/>
                    <a:moveTo>
                      <a:pt x="152" y="104"/>
                    </a:moveTo>
                    <a:cubicBezTo>
                      <a:pt x="157" y="80"/>
                      <a:pt x="157" y="80"/>
                      <a:pt x="157" y="80"/>
                    </a:cubicBezTo>
                    <a:cubicBezTo>
                      <a:pt x="221" y="80"/>
                      <a:pt x="221" y="80"/>
                      <a:pt x="221" y="80"/>
                    </a:cubicBezTo>
                    <a:cubicBezTo>
                      <a:pt x="226" y="104"/>
                      <a:pt x="226" y="104"/>
                      <a:pt x="226" y="104"/>
                    </a:cubicBezTo>
                    <a:lnTo>
                      <a:pt x="152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10" name="Freeform 11"/>
              <p:cNvSpPr/>
              <p:nvPr/>
            </p:nvSpPr>
            <p:spPr bwMode="auto">
              <a:xfrm>
                <a:off x="3813175" y="406400"/>
                <a:ext cx="1209675" cy="720725"/>
              </a:xfrm>
              <a:custGeom>
                <a:avLst/>
                <a:gdLst>
                  <a:gd name="T0" fmla="*/ 577 w 762"/>
                  <a:gd name="T1" fmla="*/ 409 h 454"/>
                  <a:gd name="T2" fmla="*/ 55 w 762"/>
                  <a:gd name="T3" fmla="*/ 409 h 454"/>
                  <a:gd name="T4" fmla="*/ 55 w 762"/>
                  <a:gd name="T5" fmla="*/ 54 h 454"/>
                  <a:gd name="T6" fmla="*/ 298 w 762"/>
                  <a:gd name="T7" fmla="*/ 54 h 454"/>
                  <a:gd name="T8" fmla="*/ 461 w 762"/>
                  <a:gd name="T9" fmla="*/ 54 h 454"/>
                  <a:gd name="T10" fmla="*/ 707 w 762"/>
                  <a:gd name="T11" fmla="*/ 54 h 454"/>
                  <a:gd name="T12" fmla="*/ 707 w 762"/>
                  <a:gd name="T13" fmla="*/ 376 h 454"/>
                  <a:gd name="T14" fmla="*/ 762 w 762"/>
                  <a:gd name="T15" fmla="*/ 376 h 454"/>
                  <a:gd name="T16" fmla="*/ 762 w 762"/>
                  <a:gd name="T17" fmla="*/ 278 h 454"/>
                  <a:gd name="T18" fmla="*/ 762 w 762"/>
                  <a:gd name="T19" fmla="*/ 278 h 454"/>
                  <a:gd name="T20" fmla="*/ 762 w 762"/>
                  <a:gd name="T21" fmla="*/ 0 h 454"/>
                  <a:gd name="T22" fmla="*/ 473 w 762"/>
                  <a:gd name="T23" fmla="*/ 0 h 454"/>
                  <a:gd name="T24" fmla="*/ 286 w 762"/>
                  <a:gd name="T25" fmla="*/ 0 h 454"/>
                  <a:gd name="T26" fmla="*/ 0 w 762"/>
                  <a:gd name="T27" fmla="*/ 0 h 454"/>
                  <a:gd name="T28" fmla="*/ 0 w 762"/>
                  <a:gd name="T29" fmla="*/ 278 h 454"/>
                  <a:gd name="T30" fmla="*/ 0 w 762"/>
                  <a:gd name="T31" fmla="*/ 454 h 454"/>
                  <a:gd name="T32" fmla="*/ 577 w 762"/>
                  <a:gd name="T33" fmla="*/ 454 h 454"/>
                  <a:gd name="T34" fmla="*/ 577 w 762"/>
                  <a:gd name="T35" fmla="*/ 409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2" h="454">
                    <a:moveTo>
                      <a:pt x="577" y="409"/>
                    </a:moveTo>
                    <a:lnTo>
                      <a:pt x="55" y="409"/>
                    </a:lnTo>
                    <a:lnTo>
                      <a:pt x="55" y="54"/>
                    </a:lnTo>
                    <a:lnTo>
                      <a:pt x="298" y="54"/>
                    </a:lnTo>
                    <a:lnTo>
                      <a:pt x="461" y="54"/>
                    </a:lnTo>
                    <a:lnTo>
                      <a:pt x="707" y="54"/>
                    </a:lnTo>
                    <a:lnTo>
                      <a:pt x="707" y="376"/>
                    </a:lnTo>
                    <a:lnTo>
                      <a:pt x="762" y="376"/>
                    </a:lnTo>
                    <a:lnTo>
                      <a:pt x="762" y="278"/>
                    </a:lnTo>
                    <a:lnTo>
                      <a:pt x="762" y="278"/>
                    </a:lnTo>
                    <a:lnTo>
                      <a:pt x="762" y="0"/>
                    </a:lnTo>
                    <a:lnTo>
                      <a:pt x="473" y="0"/>
                    </a:lnTo>
                    <a:lnTo>
                      <a:pt x="286" y="0"/>
                    </a:lnTo>
                    <a:lnTo>
                      <a:pt x="0" y="0"/>
                    </a:lnTo>
                    <a:lnTo>
                      <a:pt x="0" y="278"/>
                    </a:lnTo>
                    <a:lnTo>
                      <a:pt x="0" y="454"/>
                    </a:lnTo>
                    <a:lnTo>
                      <a:pt x="577" y="454"/>
                    </a:lnTo>
                    <a:lnTo>
                      <a:pt x="577" y="4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11" name="Freeform 12"/>
              <p:cNvSpPr/>
              <p:nvPr/>
            </p:nvSpPr>
            <p:spPr bwMode="auto">
              <a:xfrm>
                <a:off x="4068763" y="677863"/>
                <a:ext cx="115887" cy="219075"/>
              </a:xfrm>
              <a:custGeom>
                <a:avLst/>
                <a:gdLst>
                  <a:gd name="T0" fmla="*/ 31 w 31"/>
                  <a:gd name="T1" fmla="*/ 58 h 58"/>
                  <a:gd name="T2" fmla="*/ 31 w 31"/>
                  <a:gd name="T3" fmla="*/ 0 h 58"/>
                  <a:gd name="T4" fmla="*/ 17 w 31"/>
                  <a:gd name="T5" fmla="*/ 0 h 58"/>
                  <a:gd name="T6" fmla="*/ 16 w 31"/>
                  <a:gd name="T7" fmla="*/ 6 h 58"/>
                  <a:gd name="T8" fmla="*/ 12 w 31"/>
                  <a:gd name="T9" fmla="*/ 10 h 58"/>
                  <a:gd name="T10" fmla="*/ 6 w 31"/>
                  <a:gd name="T11" fmla="*/ 12 h 58"/>
                  <a:gd name="T12" fmla="*/ 0 w 31"/>
                  <a:gd name="T13" fmla="*/ 12 h 58"/>
                  <a:gd name="T14" fmla="*/ 0 w 31"/>
                  <a:gd name="T15" fmla="*/ 24 h 58"/>
                  <a:gd name="T16" fmla="*/ 14 w 31"/>
                  <a:gd name="T17" fmla="*/ 24 h 58"/>
                  <a:gd name="T18" fmla="*/ 14 w 31"/>
                  <a:gd name="T19" fmla="*/ 58 h 58"/>
                  <a:gd name="T20" fmla="*/ 31 w 31"/>
                  <a:gd name="T21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58">
                    <a:moveTo>
                      <a:pt x="31" y="58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4"/>
                      <a:pt x="16" y="6"/>
                    </a:cubicBezTo>
                    <a:cubicBezTo>
                      <a:pt x="15" y="7"/>
                      <a:pt x="13" y="9"/>
                      <a:pt x="12" y="10"/>
                    </a:cubicBezTo>
                    <a:cubicBezTo>
                      <a:pt x="10" y="11"/>
                      <a:pt x="8" y="11"/>
                      <a:pt x="6" y="12"/>
                    </a:cubicBezTo>
                    <a:cubicBezTo>
                      <a:pt x="4" y="12"/>
                      <a:pt x="2" y="12"/>
                      <a:pt x="0" y="1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58"/>
                      <a:pt x="14" y="58"/>
                      <a:pt x="14" y="58"/>
                    </a:cubicBezTo>
                    <a:lnTo>
                      <a:pt x="3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12" name="Freeform 13"/>
              <p:cNvSpPr/>
              <p:nvPr/>
            </p:nvSpPr>
            <p:spPr bwMode="auto">
              <a:xfrm>
                <a:off x="4256088" y="738188"/>
                <a:ext cx="158750" cy="158750"/>
              </a:xfrm>
              <a:custGeom>
                <a:avLst/>
                <a:gdLst>
                  <a:gd name="T0" fmla="*/ 67 w 100"/>
                  <a:gd name="T1" fmla="*/ 100 h 100"/>
                  <a:gd name="T2" fmla="*/ 67 w 100"/>
                  <a:gd name="T3" fmla="*/ 64 h 100"/>
                  <a:gd name="T4" fmla="*/ 100 w 100"/>
                  <a:gd name="T5" fmla="*/ 64 h 100"/>
                  <a:gd name="T6" fmla="*/ 100 w 100"/>
                  <a:gd name="T7" fmla="*/ 33 h 100"/>
                  <a:gd name="T8" fmla="*/ 67 w 100"/>
                  <a:gd name="T9" fmla="*/ 33 h 100"/>
                  <a:gd name="T10" fmla="*/ 67 w 100"/>
                  <a:gd name="T11" fmla="*/ 0 h 100"/>
                  <a:gd name="T12" fmla="*/ 36 w 100"/>
                  <a:gd name="T13" fmla="*/ 0 h 100"/>
                  <a:gd name="T14" fmla="*/ 36 w 100"/>
                  <a:gd name="T15" fmla="*/ 33 h 100"/>
                  <a:gd name="T16" fmla="*/ 0 w 100"/>
                  <a:gd name="T17" fmla="*/ 33 h 100"/>
                  <a:gd name="T18" fmla="*/ 0 w 100"/>
                  <a:gd name="T19" fmla="*/ 64 h 100"/>
                  <a:gd name="T20" fmla="*/ 36 w 100"/>
                  <a:gd name="T21" fmla="*/ 64 h 100"/>
                  <a:gd name="T22" fmla="*/ 36 w 100"/>
                  <a:gd name="T23" fmla="*/ 100 h 100"/>
                  <a:gd name="T24" fmla="*/ 67 w 100"/>
                  <a:gd name="T2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00">
                    <a:moveTo>
                      <a:pt x="67" y="100"/>
                    </a:moveTo>
                    <a:lnTo>
                      <a:pt x="67" y="64"/>
                    </a:lnTo>
                    <a:lnTo>
                      <a:pt x="100" y="64"/>
                    </a:lnTo>
                    <a:lnTo>
                      <a:pt x="100" y="33"/>
                    </a:lnTo>
                    <a:lnTo>
                      <a:pt x="67" y="33"/>
                    </a:lnTo>
                    <a:lnTo>
                      <a:pt x="67" y="0"/>
                    </a:lnTo>
                    <a:lnTo>
                      <a:pt x="36" y="0"/>
                    </a:lnTo>
                    <a:lnTo>
                      <a:pt x="36" y="33"/>
                    </a:lnTo>
                    <a:lnTo>
                      <a:pt x="0" y="33"/>
                    </a:lnTo>
                    <a:lnTo>
                      <a:pt x="0" y="64"/>
                    </a:lnTo>
                    <a:lnTo>
                      <a:pt x="36" y="64"/>
                    </a:lnTo>
                    <a:lnTo>
                      <a:pt x="36" y="100"/>
                    </a:lnTo>
                    <a:lnTo>
                      <a:pt x="67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13" name="Freeform 14"/>
              <p:cNvSpPr/>
              <p:nvPr/>
            </p:nvSpPr>
            <p:spPr bwMode="auto">
              <a:xfrm>
                <a:off x="4467225" y="677863"/>
                <a:ext cx="115887" cy="219075"/>
              </a:xfrm>
              <a:custGeom>
                <a:avLst/>
                <a:gdLst>
                  <a:gd name="T0" fmla="*/ 31 w 31"/>
                  <a:gd name="T1" fmla="*/ 58 h 58"/>
                  <a:gd name="T2" fmla="*/ 31 w 31"/>
                  <a:gd name="T3" fmla="*/ 0 h 58"/>
                  <a:gd name="T4" fmla="*/ 17 w 31"/>
                  <a:gd name="T5" fmla="*/ 0 h 58"/>
                  <a:gd name="T6" fmla="*/ 16 w 31"/>
                  <a:gd name="T7" fmla="*/ 6 h 58"/>
                  <a:gd name="T8" fmla="*/ 12 w 31"/>
                  <a:gd name="T9" fmla="*/ 10 h 58"/>
                  <a:gd name="T10" fmla="*/ 6 w 31"/>
                  <a:gd name="T11" fmla="*/ 12 h 58"/>
                  <a:gd name="T12" fmla="*/ 0 w 31"/>
                  <a:gd name="T13" fmla="*/ 12 h 58"/>
                  <a:gd name="T14" fmla="*/ 0 w 31"/>
                  <a:gd name="T15" fmla="*/ 24 h 58"/>
                  <a:gd name="T16" fmla="*/ 14 w 31"/>
                  <a:gd name="T17" fmla="*/ 24 h 58"/>
                  <a:gd name="T18" fmla="*/ 14 w 31"/>
                  <a:gd name="T19" fmla="*/ 58 h 58"/>
                  <a:gd name="T20" fmla="*/ 31 w 31"/>
                  <a:gd name="T21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58">
                    <a:moveTo>
                      <a:pt x="31" y="58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4"/>
                      <a:pt x="16" y="6"/>
                    </a:cubicBezTo>
                    <a:cubicBezTo>
                      <a:pt x="15" y="7"/>
                      <a:pt x="13" y="9"/>
                      <a:pt x="12" y="10"/>
                    </a:cubicBezTo>
                    <a:cubicBezTo>
                      <a:pt x="10" y="11"/>
                      <a:pt x="8" y="11"/>
                      <a:pt x="6" y="12"/>
                    </a:cubicBezTo>
                    <a:cubicBezTo>
                      <a:pt x="4" y="12"/>
                      <a:pt x="2" y="12"/>
                      <a:pt x="0" y="1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58"/>
                      <a:pt x="14" y="58"/>
                      <a:pt x="14" y="58"/>
                    </a:cubicBezTo>
                    <a:lnTo>
                      <a:pt x="3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4654550" y="754063"/>
                <a:ext cx="157162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15" name="Rectangle 16"/>
              <p:cNvSpPr>
                <a:spLocks noChangeArrowheads="1"/>
              </p:cNvSpPr>
              <p:nvPr/>
            </p:nvSpPr>
            <p:spPr bwMode="auto">
              <a:xfrm>
                <a:off x="4654550" y="828675"/>
                <a:ext cx="157162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685257" y="4936629"/>
            <a:ext cx="929038" cy="929038"/>
            <a:chOff x="1278497" y="4405643"/>
            <a:chExt cx="1289627" cy="1289627"/>
          </a:xfrm>
        </p:grpSpPr>
        <p:sp>
          <p:nvSpPr>
            <p:cNvPr id="29" name="椭圆 28"/>
            <p:cNvSpPr/>
            <p:nvPr/>
          </p:nvSpPr>
          <p:spPr>
            <a:xfrm>
              <a:off x="1278497" y="4405643"/>
              <a:ext cx="1289627" cy="12896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 27"/>
            <p:cNvGrpSpPr/>
            <p:nvPr/>
          </p:nvGrpSpPr>
          <p:grpSpPr>
            <a:xfrm>
              <a:off x="1502913" y="4685225"/>
              <a:ext cx="840794" cy="730462"/>
              <a:chOff x="7043738" y="2693988"/>
              <a:chExt cx="1403350" cy="121920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7" name="Freeform 30"/>
              <p:cNvSpPr/>
              <p:nvPr/>
            </p:nvSpPr>
            <p:spPr bwMode="auto">
              <a:xfrm>
                <a:off x="7577138" y="3246438"/>
                <a:ext cx="344488" cy="174625"/>
              </a:xfrm>
              <a:custGeom>
                <a:avLst/>
                <a:gdLst>
                  <a:gd name="T0" fmla="*/ 92 w 92"/>
                  <a:gd name="T1" fmla="*/ 25 h 46"/>
                  <a:gd name="T2" fmla="*/ 92 w 92"/>
                  <a:gd name="T3" fmla="*/ 0 h 46"/>
                  <a:gd name="T4" fmla="*/ 52 w 92"/>
                  <a:gd name="T5" fmla="*/ 23 h 46"/>
                  <a:gd name="T6" fmla="*/ 43 w 92"/>
                  <a:gd name="T7" fmla="*/ 24 h 46"/>
                  <a:gd name="T8" fmla="*/ 0 w 92"/>
                  <a:gd name="T9" fmla="*/ 2 h 46"/>
                  <a:gd name="T10" fmla="*/ 0 w 92"/>
                  <a:gd name="T11" fmla="*/ 25 h 46"/>
                  <a:gd name="T12" fmla="*/ 46 w 92"/>
                  <a:gd name="T13" fmla="*/ 46 h 46"/>
                  <a:gd name="T14" fmla="*/ 92 w 92"/>
                  <a:gd name="T1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46">
                    <a:moveTo>
                      <a:pt x="92" y="25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49" y="25"/>
                      <a:pt x="46" y="25"/>
                      <a:pt x="43" y="2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19" y="46"/>
                      <a:pt x="46" y="46"/>
                    </a:cubicBezTo>
                    <a:cubicBezTo>
                      <a:pt x="80" y="46"/>
                      <a:pt x="92" y="25"/>
                      <a:pt x="9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18" name="Freeform 31"/>
              <p:cNvSpPr/>
              <p:nvPr/>
            </p:nvSpPr>
            <p:spPr bwMode="auto">
              <a:xfrm>
                <a:off x="7437438" y="2962276"/>
                <a:ext cx="604838" cy="466725"/>
              </a:xfrm>
              <a:custGeom>
                <a:avLst/>
                <a:gdLst>
                  <a:gd name="T0" fmla="*/ 0 w 161"/>
                  <a:gd name="T1" fmla="*/ 123 h 123"/>
                  <a:gd name="T2" fmla="*/ 22 w 161"/>
                  <a:gd name="T3" fmla="*/ 117 h 123"/>
                  <a:gd name="T4" fmla="*/ 20 w 161"/>
                  <a:gd name="T5" fmla="*/ 107 h 123"/>
                  <a:gd name="T6" fmla="*/ 23 w 161"/>
                  <a:gd name="T7" fmla="*/ 101 h 123"/>
                  <a:gd name="T8" fmla="*/ 17 w 161"/>
                  <a:gd name="T9" fmla="*/ 93 h 123"/>
                  <a:gd name="T10" fmla="*/ 17 w 161"/>
                  <a:gd name="T11" fmla="*/ 59 h 123"/>
                  <a:gd name="T12" fmla="*/ 70 w 161"/>
                  <a:gd name="T13" fmla="*/ 41 h 123"/>
                  <a:gd name="T14" fmla="*/ 72 w 161"/>
                  <a:gd name="T15" fmla="*/ 37 h 123"/>
                  <a:gd name="T16" fmla="*/ 83 w 161"/>
                  <a:gd name="T17" fmla="*/ 45 h 123"/>
                  <a:gd name="T18" fmla="*/ 95 w 161"/>
                  <a:gd name="T19" fmla="*/ 38 h 123"/>
                  <a:gd name="T20" fmla="*/ 94 w 161"/>
                  <a:gd name="T21" fmla="*/ 36 h 123"/>
                  <a:gd name="T22" fmla="*/ 97 w 161"/>
                  <a:gd name="T23" fmla="*/ 43 h 123"/>
                  <a:gd name="T24" fmla="*/ 84 w 161"/>
                  <a:gd name="T25" fmla="*/ 50 h 123"/>
                  <a:gd name="T26" fmla="*/ 71 w 161"/>
                  <a:gd name="T27" fmla="*/ 47 h 123"/>
                  <a:gd name="T28" fmla="*/ 23 w 161"/>
                  <a:gd name="T29" fmla="*/ 63 h 123"/>
                  <a:gd name="T30" fmla="*/ 80 w 161"/>
                  <a:gd name="T31" fmla="*/ 92 h 123"/>
                  <a:gd name="T32" fmla="*/ 90 w 161"/>
                  <a:gd name="T33" fmla="*/ 92 h 123"/>
                  <a:gd name="T34" fmla="*/ 156 w 161"/>
                  <a:gd name="T35" fmla="*/ 53 h 123"/>
                  <a:gd name="T36" fmla="*/ 161 w 161"/>
                  <a:gd name="T37" fmla="*/ 44 h 123"/>
                  <a:gd name="T38" fmla="*/ 156 w 161"/>
                  <a:gd name="T39" fmla="*/ 36 h 123"/>
                  <a:gd name="T40" fmla="*/ 87 w 161"/>
                  <a:gd name="T41" fmla="*/ 1 h 123"/>
                  <a:gd name="T42" fmla="*/ 77 w 161"/>
                  <a:gd name="T43" fmla="*/ 1 h 123"/>
                  <a:gd name="T44" fmla="*/ 11 w 161"/>
                  <a:gd name="T45" fmla="*/ 40 h 123"/>
                  <a:gd name="T46" fmla="*/ 6 w 161"/>
                  <a:gd name="T47" fmla="*/ 49 h 123"/>
                  <a:gd name="T48" fmla="*/ 11 w 161"/>
                  <a:gd name="T49" fmla="*/ 57 h 123"/>
                  <a:gd name="T50" fmla="*/ 11 w 161"/>
                  <a:gd name="T51" fmla="*/ 57 h 123"/>
                  <a:gd name="T52" fmla="*/ 11 w 161"/>
                  <a:gd name="T53" fmla="*/ 93 h 123"/>
                  <a:gd name="T54" fmla="*/ 5 w 161"/>
                  <a:gd name="T55" fmla="*/ 101 h 123"/>
                  <a:gd name="T56" fmla="*/ 9 w 161"/>
                  <a:gd name="T57" fmla="*/ 108 h 123"/>
                  <a:gd name="T58" fmla="*/ 3 w 161"/>
                  <a:gd name="T59" fmla="*/ 119 h 123"/>
                  <a:gd name="T60" fmla="*/ 0 w 161"/>
                  <a:gd name="T61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23">
                    <a:moveTo>
                      <a:pt x="0" y="123"/>
                    </a:moveTo>
                    <a:cubicBezTo>
                      <a:pt x="22" y="117"/>
                      <a:pt x="22" y="117"/>
                      <a:pt x="22" y="117"/>
                    </a:cubicBezTo>
                    <a:cubicBezTo>
                      <a:pt x="22" y="113"/>
                      <a:pt x="21" y="110"/>
                      <a:pt x="20" y="107"/>
                    </a:cubicBezTo>
                    <a:cubicBezTo>
                      <a:pt x="22" y="106"/>
                      <a:pt x="23" y="103"/>
                      <a:pt x="23" y="101"/>
                    </a:cubicBezTo>
                    <a:cubicBezTo>
                      <a:pt x="23" y="97"/>
                      <a:pt x="21" y="94"/>
                      <a:pt x="17" y="9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39"/>
                      <a:pt x="72" y="37"/>
                      <a:pt x="72" y="37"/>
                    </a:cubicBezTo>
                    <a:cubicBezTo>
                      <a:pt x="72" y="37"/>
                      <a:pt x="72" y="45"/>
                      <a:pt x="83" y="45"/>
                    </a:cubicBezTo>
                    <a:cubicBezTo>
                      <a:pt x="90" y="45"/>
                      <a:pt x="95" y="43"/>
                      <a:pt x="95" y="38"/>
                    </a:cubicBezTo>
                    <a:cubicBezTo>
                      <a:pt x="95" y="38"/>
                      <a:pt x="95" y="37"/>
                      <a:pt x="94" y="36"/>
                    </a:cubicBezTo>
                    <a:cubicBezTo>
                      <a:pt x="96" y="38"/>
                      <a:pt x="97" y="41"/>
                      <a:pt x="97" y="43"/>
                    </a:cubicBezTo>
                    <a:cubicBezTo>
                      <a:pt x="97" y="48"/>
                      <a:pt x="91" y="50"/>
                      <a:pt x="84" y="50"/>
                    </a:cubicBezTo>
                    <a:cubicBezTo>
                      <a:pt x="79" y="50"/>
                      <a:pt x="74" y="49"/>
                      <a:pt x="71" y="47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3" y="93"/>
                      <a:pt x="87" y="93"/>
                      <a:pt x="90" y="92"/>
                    </a:cubicBezTo>
                    <a:cubicBezTo>
                      <a:pt x="156" y="53"/>
                      <a:pt x="156" y="53"/>
                      <a:pt x="156" y="53"/>
                    </a:cubicBezTo>
                    <a:cubicBezTo>
                      <a:pt x="159" y="51"/>
                      <a:pt x="161" y="48"/>
                      <a:pt x="161" y="44"/>
                    </a:cubicBezTo>
                    <a:cubicBezTo>
                      <a:pt x="161" y="40"/>
                      <a:pt x="159" y="37"/>
                      <a:pt x="156" y="36"/>
                    </a:cubicBezTo>
                    <a:cubicBezTo>
                      <a:pt x="87" y="1"/>
                      <a:pt x="87" y="1"/>
                      <a:pt x="87" y="1"/>
                    </a:cubicBezTo>
                    <a:cubicBezTo>
                      <a:pt x="84" y="0"/>
                      <a:pt x="80" y="0"/>
                      <a:pt x="77" y="1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8" y="42"/>
                      <a:pt x="6" y="45"/>
                      <a:pt x="6" y="49"/>
                    </a:cubicBezTo>
                    <a:cubicBezTo>
                      <a:pt x="6" y="52"/>
                      <a:pt x="8" y="56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8" y="94"/>
                      <a:pt x="5" y="97"/>
                      <a:pt x="5" y="101"/>
                    </a:cubicBezTo>
                    <a:cubicBezTo>
                      <a:pt x="5" y="104"/>
                      <a:pt x="7" y="106"/>
                      <a:pt x="9" y="108"/>
                    </a:cubicBezTo>
                    <a:cubicBezTo>
                      <a:pt x="8" y="113"/>
                      <a:pt x="6" y="116"/>
                      <a:pt x="3" y="119"/>
                    </a:cubicBezTo>
                    <a:cubicBezTo>
                      <a:pt x="2" y="120"/>
                      <a:pt x="1" y="122"/>
                      <a:pt x="0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7043738" y="2693988"/>
                <a:ext cx="1403350" cy="1079500"/>
              </a:xfrm>
              <a:custGeom>
                <a:avLst/>
                <a:gdLst>
                  <a:gd name="T0" fmla="*/ 374 w 374"/>
                  <a:gd name="T1" fmla="*/ 181 h 285"/>
                  <a:gd name="T2" fmla="*/ 292 w 374"/>
                  <a:gd name="T3" fmla="*/ 83 h 285"/>
                  <a:gd name="T4" fmla="*/ 198 w 374"/>
                  <a:gd name="T5" fmla="*/ 0 h 285"/>
                  <a:gd name="T6" fmla="*/ 103 w 374"/>
                  <a:gd name="T7" fmla="*/ 65 h 285"/>
                  <a:gd name="T8" fmla="*/ 96 w 374"/>
                  <a:gd name="T9" fmla="*/ 65 h 285"/>
                  <a:gd name="T10" fmla="*/ 0 w 374"/>
                  <a:gd name="T11" fmla="*/ 181 h 285"/>
                  <a:gd name="T12" fmla="*/ 2 w 374"/>
                  <a:gd name="T13" fmla="*/ 198 h 285"/>
                  <a:gd name="T14" fmla="*/ 5 w 374"/>
                  <a:gd name="T15" fmla="*/ 219 h 285"/>
                  <a:gd name="T16" fmla="*/ 16 w 374"/>
                  <a:gd name="T17" fmla="*/ 230 h 285"/>
                  <a:gd name="T18" fmla="*/ 31 w 374"/>
                  <a:gd name="T19" fmla="*/ 230 h 285"/>
                  <a:gd name="T20" fmla="*/ 32 w 374"/>
                  <a:gd name="T21" fmla="*/ 224 h 285"/>
                  <a:gd name="T22" fmla="*/ 44 w 374"/>
                  <a:gd name="T23" fmla="*/ 211 h 285"/>
                  <a:gd name="T24" fmla="*/ 65 w 374"/>
                  <a:gd name="T25" fmla="*/ 205 h 285"/>
                  <a:gd name="T26" fmla="*/ 27 w 374"/>
                  <a:gd name="T27" fmla="*/ 205 h 285"/>
                  <a:gd name="T28" fmla="*/ 25 w 374"/>
                  <a:gd name="T29" fmla="*/ 195 h 285"/>
                  <a:gd name="T30" fmla="*/ 24 w 374"/>
                  <a:gd name="T31" fmla="*/ 181 h 285"/>
                  <a:gd name="T32" fmla="*/ 97 w 374"/>
                  <a:gd name="T33" fmla="*/ 89 h 285"/>
                  <a:gd name="T34" fmla="*/ 108 w 374"/>
                  <a:gd name="T35" fmla="*/ 90 h 285"/>
                  <a:gd name="T36" fmla="*/ 122 w 374"/>
                  <a:gd name="T37" fmla="*/ 82 h 285"/>
                  <a:gd name="T38" fmla="*/ 198 w 374"/>
                  <a:gd name="T39" fmla="*/ 23 h 285"/>
                  <a:gd name="T40" fmla="*/ 269 w 374"/>
                  <a:gd name="T41" fmla="*/ 95 h 285"/>
                  <a:gd name="T42" fmla="*/ 272 w 374"/>
                  <a:gd name="T43" fmla="*/ 103 h 285"/>
                  <a:gd name="T44" fmla="*/ 281 w 374"/>
                  <a:gd name="T45" fmla="*/ 107 h 285"/>
                  <a:gd name="T46" fmla="*/ 290 w 374"/>
                  <a:gd name="T47" fmla="*/ 106 h 285"/>
                  <a:gd name="T48" fmla="*/ 350 w 374"/>
                  <a:gd name="T49" fmla="*/ 181 h 285"/>
                  <a:gd name="T50" fmla="*/ 349 w 374"/>
                  <a:gd name="T51" fmla="*/ 194 h 285"/>
                  <a:gd name="T52" fmla="*/ 347 w 374"/>
                  <a:gd name="T53" fmla="*/ 205 h 285"/>
                  <a:gd name="T54" fmla="*/ 304 w 374"/>
                  <a:gd name="T55" fmla="*/ 205 h 285"/>
                  <a:gd name="T56" fmla="*/ 296 w 374"/>
                  <a:gd name="T57" fmla="*/ 210 h 285"/>
                  <a:gd name="T58" fmla="*/ 293 w 374"/>
                  <a:gd name="T59" fmla="*/ 219 h 285"/>
                  <a:gd name="T60" fmla="*/ 296 w 374"/>
                  <a:gd name="T61" fmla="*/ 244 h 285"/>
                  <a:gd name="T62" fmla="*/ 245 w 374"/>
                  <a:gd name="T63" fmla="*/ 208 h 285"/>
                  <a:gd name="T64" fmla="*/ 238 w 374"/>
                  <a:gd name="T65" fmla="*/ 205 h 285"/>
                  <a:gd name="T66" fmla="*/ 158 w 374"/>
                  <a:gd name="T67" fmla="*/ 205 h 285"/>
                  <a:gd name="T68" fmla="*/ 157 w 374"/>
                  <a:gd name="T69" fmla="*/ 207 h 285"/>
                  <a:gd name="T70" fmla="*/ 152 w 374"/>
                  <a:gd name="T71" fmla="*/ 230 h 285"/>
                  <a:gd name="T72" fmla="*/ 235 w 374"/>
                  <a:gd name="T73" fmla="*/ 230 h 285"/>
                  <a:gd name="T74" fmla="*/ 305 w 374"/>
                  <a:gd name="T75" fmla="*/ 277 h 285"/>
                  <a:gd name="T76" fmla="*/ 324 w 374"/>
                  <a:gd name="T77" fmla="*/ 268 h 285"/>
                  <a:gd name="T78" fmla="*/ 318 w 374"/>
                  <a:gd name="T79" fmla="*/ 230 h 285"/>
                  <a:gd name="T80" fmla="*/ 357 w 374"/>
                  <a:gd name="T81" fmla="*/ 230 h 285"/>
                  <a:gd name="T82" fmla="*/ 369 w 374"/>
                  <a:gd name="T83" fmla="*/ 219 h 285"/>
                  <a:gd name="T84" fmla="*/ 374 w 374"/>
                  <a:gd name="T85" fmla="*/ 18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4" h="285">
                    <a:moveTo>
                      <a:pt x="374" y="181"/>
                    </a:moveTo>
                    <a:cubicBezTo>
                      <a:pt x="373" y="123"/>
                      <a:pt x="340" y="84"/>
                      <a:pt x="292" y="83"/>
                    </a:cubicBezTo>
                    <a:cubicBezTo>
                      <a:pt x="286" y="35"/>
                      <a:pt x="247" y="0"/>
                      <a:pt x="198" y="0"/>
                    </a:cubicBezTo>
                    <a:cubicBezTo>
                      <a:pt x="157" y="0"/>
                      <a:pt x="121" y="25"/>
                      <a:pt x="103" y="65"/>
                    </a:cubicBezTo>
                    <a:cubicBezTo>
                      <a:pt x="101" y="65"/>
                      <a:pt x="99" y="65"/>
                      <a:pt x="96" y="65"/>
                    </a:cubicBezTo>
                    <a:cubicBezTo>
                      <a:pt x="37" y="65"/>
                      <a:pt x="0" y="110"/>
                      <a:pt x="0" y="181"/>
                    </a:cubicBezTo>
                    <a:cubicBezTo>
                      <a:pt x="0" y="188"/>
                      <a:pt x="1" y="192"/>
                      <a:pt x="2" y="198"/>
                    </a:cubicBezTo>
                    <a:cubicBezTo>
                      <a:pt x="3" y="203"/>
                      <a:pt x="3" y="209"/>
                      <a:pt x="5" y="219"/>
                    </a:cubicBezTo>
                    <a:cubicBezTo>
                      <a:pt x="5" y="225"/>
                      <a:pt x="10" y="230"/>
                      <a:pt x="16" y="230"/>
                    </a:cubicBezTo>
                    <a:cubicBezTo>
                      <a:pt x="31" y="230"/>
                      <a:pt x="31" y="230"/>
                      <a:pt x="31" y="230"/>
                    </a:cubicBezTo>
                    <a:cubicBezTo>
                      <a:pt x="31" y="228"/>
                      <a:pt x="31" y="226"/>
                      <a:pt x="32" y="224"/>
                    </a:cubicBezTo>
                    <a:cubicBezTo>
                      <a:pt x="33" y="218"/>
                      <a:pt x="38" y="213"/>
                      <a:pt x="44" y="211"/>
                    </a:cubicBezTo>
                    <a:cubicBezTo>
                      <a:pt x="65" y="205"/>
                      <a:pt x="65" y="205"/>
                      <a:pt x="65" y="205"/>
                    </a:cubicBezTo>
                    <a:cubicBezTo>
                      <a:pt x="27" y="205"/>
                      <a:pt x="27" y="205"/>
                      <a:pt x="27" y="205"/>
                    </a:cubicBezTo>
                    <a:cubicBezTo>
                      <a:pt x="26" y="201"/>
                      <a:pt x="26" y="198"/>
                      <a:pt x="25" y="195"/>
                    </a:cubicBezTo>
                    <a:cubicBezTo>
                      <a:pt x="25" y="189"/>
                      <a:pt x="24" y="186"/>
                      <a:pt x="24" y="181"/>
                    </a:cubicBezTo>
                    <a:cubicBezTo>
                      <a:pt x="24" y="154"/>
                      <a:pt x="31" y="89"/>
                      <a:pt x="97" y="89"/>
                    </a:cubicBezTo>
                    <a:cubicBezTo>
                      <a:pt x="101" y="89"/>
                      <a:pt x="105" y="89"/>
                      <a:pt x="108" y="90"/>
                    </a:cubicBezTo>
                    <a:cubicBezTo>
                      <a:pt x="114" y="91"/>
                      <a:pt x="120" y="88"/>
                      <a:pt x="122" y="82"/>
                    </a:cubicBezTo>
                    <a:cubicBezTo>
                      <a:pt x="135" y="47"/>
                      <a:pt x="165" y="23"/>
                      <a:pt x="198" y="23"/>
                    </a:cubicBezTo>
                    <a:cubicBezTo>
                      <a:pt x="233" y="23"/>
                      <a:pt x="269" y="50"/>
                      <a:pt x="269" y="95"/>
                    </a:cubicBezTo>
                    <a:cubicBezTo>
                      <a:pt x="269" y="98"/>
                      <a:pt x="270" y="101"/>
                      <a:pt x="272" y="103"/>
                    </a:cubicBezTo>
                    <a:cubicBezTo>
                      <a:pt x="275" y="105"/>
                      <a:pt x="278" y="107"/>
                      <a:pt x="281" y="107"/>
                    </a:cubicBezTo>
                    <a:cubicBezTo>
                      <a:pt x="290" y="106"/>
                      <a:pt x="290" y="106"/>
                      <a:pt x="290" y="106"/>
                    </a:cubicBezTo>
                    <a:cubicBezTo>
                      <a:pt x="326" y="106"/>
                      <a:pt x="350" y="136"/>
                      <a:pt x="350" y="181"/>
                    </a:cubicBezTo>
                    <a:cubicBezTo>
                      <a:pt x="350" y="186"/>
                      <a:pt x="350" y="189"/>
                      <a:pt x="349" y="194"/>
                    </a:cubicBezTo>
                    <a:cubicBezTo>
                      <a:pt x="348" y="197"/>
                      <a:pt x="348" y="200"/>
                      <a:pt x="347" y="205"/>
                    </a:cubicBezTo>
                    <a:cubicBezTo>
                      <a:pt x="304" y="205"/>
                      <a:pt x="304" y="205"/>
                      <a:pt x="304" y="205"/>
                    </a:cubicBezTo>
                    <a:cubicBezTo>
                      <a:pt x="301" y="205"/>
                      <a:pt x="298" y="207"/>
                      <a:pt x="296" y="210"/>
                    </a:cubicBezTo>
                    <a:cubicBezTo>
                      <a:pt x="293" y="212"/>
                      <a:pt x="292" y="216"/>
                      <a:pt x="293" y="219"/>
                    </a:cubicBezTo>
                    <a:cubicBezTo>
                      <a:pt x="296" y="244"/>
                      <a:pt x="296" y="244"/>
                      <a:pt x="296" y="244"/>
                    </a:cubicBezTo>
                    <a:cubicBezTo>
                      <a:pt x="245" y="208"/>
                      <a:pt x="245" y="208"/>
                      <a:pt x="245" y="208"/>
                    </a:cubicBezTo>
                    <a:cubicBezTo>
                      <a:pt x="243" y="206"/>
                      <a:pt x="241" y="205"/>
                      <a:pt x="238" y="205"/>
                    </a:cubicBezTo>
                    <a:cubicBezTo>
                      <a:pt x="158" y="205"/>
                      <a:pt x="158" y="205"/>
                      <a:pt x="158" y="205"/>
                    </a:cubicBezTo>
                    <a:cubicBezTo>
                      <a:pt x="158" y="206"/>
                      <a:pt x="157" y="207"/>
                      <a:pt x="157" y="207"/>
                    </a:cubicBezTo>
                    <a:cubicBezTo>
                      <a:pt x="152" y="230"/>
                      <a:pt x="152" y="230"/>
                      <a:pt x="152" y="230"/>
                    </a:cubicBezTo>
                    <a:cubicBezTo>
                      <a:pt x="235" y="230"/>
                      <a:pt x="235" y="230"/>
                      <a:pt x="235" y="230"/>
                    </a:cubicBezTo>
                    <a:cubicBezTo>
                      <a:pt x="305" y="277"/>
                      <a:pt x="305" y="277"/>
                      <a:pt x="305" y="277"/>
                    </a:cubicBezTo>
                    <a:cubicBezTo>
                      <a:pt x="310" y="281"/>
                      <a:pt x="324" y="285"/>
                      <a:pt x="324" y="268"/>
                    </a:cubicBezTo>
                    <a:cubicBezTo>
                      <a:pt x="324" y="266"/>
                      <a:pt x="318" y="230"/>
                      <a:pt x="318" y="230"/>
                    </a:cubicBezTo>
                    <a:cubicBezTo>
                      <a:pt x="357" y="230"/>
                      <a:pt x="357" y="230"/>
                      <a:pt x="357" y="230"/>
                    </a:cubicBezTo>
                    <a:cubicBezTo>
                      <a:pt x="363" y="230"/>
                      <a:pt x="368" y="225"/>
                      <a:pt x="369" y="219"/>
                    </a:cubicBezTo>
                    <a:cubicBezTo>
                      <a:pt x="370" y="209"/>
                      <a:pt x="374" y="188"/>
                      <a:pt x="374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20" name="Freeform 33"/>
              <p:cNvSpPr/>
              <p:nvPr/>
            </p:nvSpPr>
            <p:spPr bwMode="auto">
              <a:xfrm>
                <a:off x="7129463" y="3478213"/>
                <a:ext cx="428625" cy="434975"/>
              </a:xfrm>
              <a:custGeom>
                <a:avLst/>
                <a:gdLst>
                  <a:gd name="T0" fmla="*/ 42 w 114"/>
                  <a:gd name="T1" fmla="*/ 37 h 115"/>
                  <a:gd name="T2" fmla="*/ 4 w 114"/>
                  <a:gd name="T3" fmla="*/ 77 h 115"/>
                  <a:gd name="T4" fmla="*/ 4 w 114"/>
                  <a:gd name="T5" fmla="*/ 91 h 115"/>
                  <a:gd name="T6" fmla="*/ 25 w 114"/>
                  <a:gd name="T7" fmla="*/ 111 h 115"/>
                  <a:gd name="T8" fmla="*/ 39 w 114"/>
                  <a:gd name="T9" fmla="*/ 110 h 115"/>
                  <a:gd name="T10" fmla="*/ 77 w 114"/>
                  <a:gd name="T11" fmla="*/ 70 h 115"/>
                  <a:gd name="T12" fmla="*/ 81 w 114"/>
                  <a:gd name="T13" fmla="*/ 74 h 115"/>
                  <a:gd name="T14" fmla="*/ 93 w 114"/>
                  <a:gd name="T15" fmla="*/ 77 h 115"/>
                  <a:gd name="T16" fmla="*/ 101 w 114"/>
                  <a:gd name="T17" fmla="*/ 68 h 115"/>
                  <a:gd name="T18" fmla="*/ 113 w 114"/>
                  <a:gd name="T19" fmla="*/ 14 h 115"/>
                  <a:gd name="T20" fmla="*/ 110 w 114"/>
                  <a:gd name="T21" fmla="*/ 4 h 115"/>
                  <a:gd name="T22" fmla="*/ 99 w 114"/>
                  <a:gd name="T23" fmla="*/ 1 h 115"/>
                  <a:gd name="T24" fmla="*/ 46 w 114"/>
                  <a:gd name="T25" fmla="*/ 16 h 115"/>
                  <a:gd name="T26" fmla="*/ 38 w 114"/>
                  <a:gd name="T27" fmla="*/ 24 h 115"/>
                  <a:gd name="T28" fmla="*/ 41 w 114"/>
                  <a:gd name="T29" fmla="*/ 35 h 115"/>
                  <a:gd name="T30" fmla="*/ 42 w 114"/>
                  <a:gd name="T31" fmla="*/ 3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4" h="115">
                    <a:moveTo>
                      <a:pt x="42" y="37"/>
                    </a:moveTo>
                    <a:cubicBezTo>
                      <a:pt x="4" y="77"/>
                      <a:pt x="4" y="77"/>
                      <a:pt x="4" y="77"/>
                    </a:cubicBezTo>
                    <a:cubicBezTo>
                      <a:pt x="0" y="81"/>
                      <a:pt x="0" y="87"/>
                      <a:pt x="4" y="91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9" y="115"/>
                      <a:pt x="35" y="114"/>
                      <a:pt x="39" y="11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84" y="77"/>
                      <a:pt x="89" y="78"/>
                      <a:pt x="93" y="77"/>
                    </a:cubicBezTo>
                    <a:cubicBezTo>
                      <a:pt x="97" y="76"/>
                      <a:pt x="100" y="72"/>
                      <a:pt x="101" y="68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4" y="11"/>
                      <a:pt x="113" y="6"/>
                      <a:pt x="110" y="4"/>
                    </a:cubicBezTo>
                    <a:cubicBezTo>
                      <a:pt x="107" y="1"/>
                      <a:pt x="103" y="0"/>
                      <a:pt x="99" y="1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2" y="17"/>
                      <a:pt x="39" y="20"/>
                      <a:pt x="38" y="24"/>
                    </a:cubicBezTo>
                    <a:cubicBezTo>
                      <a:pt x="36" y="28"/>
                      <a:pt x="38" y="32"/>
                      <a:pt x="41" y="35"/>
                    </a:cubicBezTo>
                    <a:lnTo>
                      <a:pt x="42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5913316" y="4932795"/>
            <a:ext cx="929038" cy="929038"/>
            <a:chOff x="9123359" y="2539955"/>
            <a:chExt cx="1289627" cy="1289627"/>
          </a:xfrm>
        </p:grpSpPr>
        <p:sp>
          <p:nvSpPr>
            <p:cNvPr id="31" name="椭圆 30"/>
            <p:cNvSpPr/>
            <p:nvPr/>
          </p:nvSpPr>
          <p:spPr>
            <a:xfrm>
              <a:off x="9123359" y="2539955"/>
              <a:ext cx="1289627" cy="12896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 43"/>
            <p:cNvGrpSpPr/>
            <p:nvPr/>
          </p:nvGrpSpPr>
          <p:grpSpPr>
            <a:xfrm>
              <a:off x="9472899" y="2790936"/>
              <a:ext cx="781046" cy="787664"/>
              <a:chOff x="4049713" y="4772025"/>
              <a:chExt cx="1498599" cy="151130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2" name="Freeform 47"/>
              <p:cNvSpPr>
                <a:spLocks noEditPoints="1"/>
              </p:cNvSpPr>
              <p:nvPr/>
            </p:nvSpPr>
            <p:spPr bwMode="auto">
              <a:xfrm>
                <a:off x="4049713" y="4772025"/>
                <a:ext cx="1003300" cy="1511300"/>
              </a:xfrm>
              <a:custGeom>
                <a:avLst/>
                <a:gdLst>
                  <a:gd name="T0" fmla="*/ 250 w 267"/>
                  <a:gd name="T1" fmla="*/ 383 h 400"/>
                  <a:gd name="T2" fmla="*/ 17 w 267"/>
                  <a:gd name="T3" fmla="*/ 383 h 400"/>
                  <a:gd name="T4" fmla="*/ 17 w 267"/>
                  <a:gd name="T5" fmla="*/ 17 h 400"/>
                  <a:gd name="T6" fmla="*/ 180 w 267"/>
                  <a:gd name="T7" fmla="*/ 17 h 400"/>
                  <a:gd name="T8" fmla="*/ 180 w 267"/>
                  <a:gd name="T9" fmla="*/ 94 h 400"/>
                  <a:gd name="T10" fmla="*/ 250 w 267"/>
                  <a:gd name="T11" fmla="*/ 94 h 400"/>
                  <a:gd name="T12" fmla="*/ 250 w 267"/>
                  <a:gd name="T13" fmla="*/ 174 h 400"/>
                  <a:gd name="T14" fmla="*/ 267 w 267"/>
                  <a:gd name="T15" fmla="*/ 157 h 400"/>
                  <a:gd name="T16" fmla="*/ 267 w 267"/>
                  <a:gd name="T17" fmla="*/ 69 h 400"/>
                  <a:gd name="T18" fmla="*/ 198 w 267"/>
                  <a:gd name="T19" fmla="*/ 0 h 400"/>
                  <a:gd name="T20" fmla="*/ 0 w 267"/>
                  <a:gd name="T21" fmla="*/ 0 h 400"/>
                  <a:gd name="T22" fmla="*/ 0 w 267"/>
                  <a:gd name="T23" fmla="*/ 400 h 400"/>
                  <a:gd name="T24" fmla="*/ 267 w 267"/>
                  <a:gd name="T25" fmla="*/ 400 h 400"/>
                  <a:gd name="T26" fmla="*/ 267 w 267"/>
                  <a:gd name="T27" fmla="*/ 307 h 400"/>
                  <a:gd name="T28" fmla="*/ 250 w 267"/>
                  <a:gd name="T29" fmla="*/ 324 h 400"/>
                  <a:gd name="T30" fmla="*/ 250 w 267"/>
                  <a:gd name="T31" fmla="*/ 383 h 400"/>
                  <a:gd name="T32" fmla="*/ 197 w 267"/>
                  <a:gd name="T33" fmla="*/ 23 h 400"/>
                  <a:gd name="T34" fmla="*/ 250 w 267"/>
                  <a:gd name="T35" fmla="*/ 76 h 400"/>
                  <a:gd name="T36" fmla="*/ 250 w 267"/>
                  <a:gd name="T37" fmla="*/ 77 h 400"/>
                  <a:gd name="T38" fmla="*/ 197 w 267"/>
                  <a:gd name="T39" fmla="*/ 77 h 400"/>
                  <a:gd name="T40" fmla="*/ 197 w 267"/>
                  <a:gd name="T41" fmla="*/ 23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7" h="400">
                    <a:moveTo>
                      <a:pt x="250" y="383"/>
                    </a:moveTo>
                    <a:cubicBezTo>
                      <a:pt x="17" y="383"/>
                      <a:pt x="17" y="383"/>
                      <a:pt x="17" y="383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94"/>
                      <a:pt x="180" y="94"/>
                      <a:pt x="180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0" y="174"/>
                      <a:pt x="250" y="174"/>
                      <a:pt x="250" y="174"/>
                    </a:cubicBezTo>
                    <a:cubicBezTo>
                      <a:pt x="267" y="157"/>
                      <a:pt x="267" y="157"/>
                      <a:pt x="267" y="157"/>
                    </a:cubicBezTo>
                    <a:cubicBezTo>
                      <a:pt x="267" y="69"/>
                      <a:pt x="267" y="69"/>
                      <a:pt x="267" y="69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267" y="400"/>
                      <a:pt x="267" y="400"/>
                      <a:pt x="267" y="400"/>
                    </a:cubicBezTo>
                    <a:cubicBezTo>
                      <a:pt x="267" y="307"/>
                      <a:pt x="267" y="307"/>
                      <a:pt x="267" y="307"/>
                    </a:cubicBezTo>
                    <a:cubicBezTo>
                      <a:pt x="250" y="324"/>
                      <a:pt x="250" y="324"/>
                      <a:pt x="250" y="324"/>
                    </a:cubicBezTo>
                    <a:cubicBezTo>
                      <a:pt x="250" y="383"/>
                      <a:pt x="250" y="383"/>
                      <a:pt x="250" y="383"/>
                    </a:cubicBezTo>
                    <a:close/>
                    <a:moveTo>
                      <a:pt x="197" y="23"/>
                    </a:moveTo>
                    <a:cubicBezTo>
                      <a:pt x="250" y="76"/>
                      <a:pt x="250" y="76"/>
                      <a:pt x="250" y="76"/>
                    </a:cubicBezTo>
                    <a:cubicBezTo>
                      <a:pt x="250" y="77"/>
                      <a:pt x="250" y="77"/>
                      <a:pt x="250" y="77"/>
                    </a:cubicBezTo>
                    <a:cubicBezTo>
                      <a:pt x="197" y="77"/>
                      <a:pt x="197" y="77"/>
                      <a:pt x="197" y="77"/>
                    </a:cubicBezTo>
                    <a:cubicBezTo>
                      <a:pt x="197" y="77"/>
                      <a:pt x="197" y="23"/>
                      <a:pt x="19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23" name="Freeform 48"/>
              <p:cNvSpPr>
                <a:spLocks noEditPoints="1"/>
              </p:cNvSpPr>
              <p:nvPr/>
            </p:nvSpPr>
            <p:spPr bwMode="auto">
              <a:xfrm>
                <a:off x="4159250" y="5240338"/>
                <a:ext cx="250825" cy="242888"/>
              </a:xfrm>
              <a:custGeom>
                <a:avLst/>
                <a:gdLst>
                  <a:gd name="T0" fmla="*/ 0 w 158"/>
                  <a:gd name="T1" fmla="*/ 153 h 153"/>
                  <a:gd name="T2" fmla="*/ 47 w 158"/>
                  <a:gd name="T3" fmla="*/ 153 h 153"/>
                  <a:gd name="T4" fmla="*/ 54 w 158"/>
                  <a:gd name="T5" fmla="*/ 131 h 153"/>
                  <a:gd name="T6" fmla="*/ 102 w 158"/>
                  <a:gd name="T7" fmla="*/ 131 h 153"/>
                  <a:gd name="T8" fmla="*/ 109 w 158"/>
                  <a:gd name="T9" fmla="*/ 153 h 153"/>
                  <a:gd name="T10" fmla="*/ 158 w 158"/>
                  <a:gd name="T11" fmla="*/ 153 h 153"/>
                  <a:gd name="T12" fmla="*/ 102 w 158"/>
                  <a:gd name="T13" fmla="*/ 0 h 153"/>
                  <a:gd name="T14" fmla="*/ 57 w 158"/>
                  <a:gd name="T15" fmla="*/ 0 h 153"/>
                  <a:gd name="T16" fmla="*/ 0 w 158"/>
                  <a:gd name="T17" fmla="*/ 153 h 153"/>
                  <a:gd name="T18" fmla="*/ 78 w 158"/>
                  <a:gd name="T19" fmla="*/ 50 h 153"/>
                  <a:gd name="T20" fmla="*/ 80 w 158"/>
                  <a:gd name="T21" fmla="*/ 50 h 153"/>
                  <a:gd name="T22" fmla="*/ 92 w 158"/>
                  <a:gd name="T23" fmla="*/ 98 h 153"/>
                  <a:gd name="T24" fmla="*/ 64 w 158"/>
                  <a:gd name="T25" fmla="*/ 98 h 153"/>
                  <a:gd name="T26" fmla="*/ 78 w 158"/>
                  <a:gd name="T27" fmla="*/ 5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3">
                    <a:moveTo>
                      <a:pt x="0" y="153"/>
                    </a:moveTo>
                    <a:lnTo>
                      <a:pt x="47" y="153"/>
                    </a:lnTo>
                    <a:lnTo>
                      <a:pt x="54" y="131"/>
                    </a:lnTo>
                    <a:lnTo>
                      <a:pt x="102" y="131"/>
                    </a:lnTo>
                    <a:lnTo>
                      <a:pt x="109" y="153"/>
                    </a:lnTo>
                    <a:lnTo>
                      <a:pt x="158" y="153"/>
                    </a:lnTo>
                    <a:lnTo>
                      <a:pt x="102" y="0"/>
                    </a:lnTo>
                    <a:lnTo>
                      <a:pt x="57" y="0"/>
                    </a:lnTo>
                    <a:lnTo>
                      <a:pt x="0" y="153"/>
                    </a:lnTo>
                    <a:close/>
                    <a:moveTo>
                      <a:pt x="78" y="50"/>
                    </a:moveTo>
                    <a:lnTo>
                      <a:pt x="80" y="50"/>
                    </a:lnTo>
                    <a:lnTo>
                      <a:pt x="92" y="98"/>
                    </a:lnTo>
                    <a:lnTo>
                      <a:pt x="64" y="98"/>
                    </a:lnTo>
                    <a:lnTo>
                      <a:pt x="78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24" name="Freeform 49"/>
              <p:cNvSpPr>
                <a:spLocks noEditPoints="1"/>
              </p:cNvSpPr>
              <p:nvPr/>
            </p:nvSpPr>
            <p:spPr bwMode="auto">
              <a:xfrm>
                <a:off x="4448175" y="5240338"/>
                <a:ext cx="225425" cy="242888"/>
              </a:xfrm>
              <a:custGeom>
                <a:avLst/>
                <a:gdLst>
                  <a:gd name="T0" fmla="*/ 54 w 60"/>
                  <a:gd name="T1" fmla="*/ 24 h 64"/>
                  <a:gd name="T2" fmla="*/ 56 w 60"/>
                  <a:gd name="T3" fmla="*/ 16 h 64"/>
                  <a:gd name="T4" fmla="*/ 55 w 60"/>
                  <a:gd name="T5" fmla="*/ 11 h 64"/>
                  <a:gd name="T6" fmla="*/ 52 w 60"/>
                  <a:gd name="T7" fmla="*/ 5 h 64"/>
                  <a:gd name="T8" fmla="*/ 46 w 60"/>
                  <a:gd name="T9" fmla="*/ 1 h 64"/>
                  <a:gd name="T10" fmla="*/ 36 w 60"/>
                  <a:gd name="T11" fmla="*/ 0 h 64"/>
                  <a:gd name="T12" fmla="*/ 0 w 60"/>
                  <a:gd name="T13" fmla="*/ 0 h 64"/>
                  <a:gd name="T14" fmla="*/ 0 w 60"/>
                  <a:gd name="T15" fmla="*/ 64 h 64"/>
                  <a:gd name="T16" fmla="*/ 37 w 60"/>
                  <a:gd name="T17" fmla="*/ 64 h 64"/>
                  <a:gd name="T18" fmla="*/ 45 w 60"/>
                  <a:gd name="T19" fmla="*/ 63 h 64"/>
                  <a:gd name="T20" fmla="*/ 52 w 60"/>
                  <a:gd name="T21" fmla="*/ 59 h 64"/>
                  <a:gd name="T22" fmla="*/ 58 w 60"/>
                  <a:gd name="T23" fmla="*/ 53 h 64"/>
                  <a:gd name="T24" fmla="*/ 60 w 60"/>
                  <a:gd name="T25" fmla="*/ 45 h 64"/>
                  <a:gd name="T26" fmla="*/ 59 w 60"/>
                  <a:gd name="T27" fmla="*/ 38 h 64"/>
                  <a:gd name="T28" fmla="*/ 56 w 60"/>
                  <a:gd name="T29" fmla="*/ 34 h 64"/>
                  <a:gd name="T30" fmla="*/ 53 w 60"/>
                  <a:gd name="T31" fmla="*/ 31 h 64"/>
                  <a:gd name="T32" fmla="*/ 48 w 60"/>
                  <a:gd name="T33" fmla="*/ 29 h 64"/>
                  <a:gd name="T34" fmla="*/ 54 w 60"/>
                  <a:gd name="T35" fmla="*/ 24 h 64"/>
                  <a:gd name="T36" fmla="*/ 20 w 60"/>
                  <a:gd name="T37" fmla="*/ 15 h 64"/>
                  <a:gd name="T38" fmla="*/ 31 w 60"/>
                  <a:gd name="T39" fmla="*/ 15 h 64"/>
                  <a:gd name="T40" fmla="*/ 36 w 60"/>
                  <a:gd name="T41" fmla="*/ 16 h 64"/>
                  <a:gd name="T42" fmla="*/ 37 w 60"/>
                  <a:gd name="T43" fmla="*/ 20 h 64"/>
                  <a:gd name="T44" fmla="*/ 36 w 60"/>
                  <a:gd name="T45" fmla="*/ 24 h 64"/>
                  <a:gd name="T46" fmla="*/ 31 w 60"/>
                  <a:gd name="T47" fmla="*/ 25 h 64"/>
                  <a:gd name="T48" fmla="*/ 20 w 60"/>
                  <a:gd name="T49" fmla="*/ 25 h 64"/>
                  <a:gd name="T50" fmla="*/ 20 w 60"/>
                  <a:gd name="T51" fmla="*/ 15 h 64"/>
                  <a:gd name="T52" fmla="*/ 39 w 60"/>
                  <a:gd name="T53" fmla="*/ 46 h 64"/>
                  <a:gd name="T54" fmla="*/ 37 w 60"/>
                  <a:gd name="T55" fmla="*/ 48 h 64"/>
                  <a:gd name="T56" fmla="*/ 35 w 60"/>
                  <a:gd name="T57" fmla="*/ 49 h 64"/>
                  <a:gd name="T58" fmla="*/ 32 w 60"/>
                  <a:gd name="T59" fmla="*/ 49 h 64"/>
                  <a:gd name="T60" fmla="*/ 20 w 60"/>
                  <a:gd name="T61" fmla="*/ 49 h 64"/>
                  <a:gd name="T62" fmla="*/ 20 w 60"/>
                  <a:gd name="T63" fmla="*/ 37 h 64"/>
                  <a:gd name="T64" fmla="*/ 33 w 60"/>
                  <a:gd name="T65" fmla="*/ 37 h 64"/>
                  <a:gd name="T66" fmla="*/ 40 w 60"/>
                  <a:gd name="T67" fmla="*/ 43 h 64"/>
                  <a:gd name="T68" fmla="*/ 39 w 60"/>
                  <a:gd name="T69" fmla="*/ 4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64">
                    <a:moveTo>
                      <a:pt x="54" y="24"/>
                    </a:moveTo>
                    <a:cubicBezTo>
                      <a:pt x="56" y="22"/>
                      <a:pt x="56" y="19"/>
                      <a:pt x="56" y="16"/>
                    </a:cubicBezTo>
                    <a:cubicBezTo>
                      <a:pt x="56" y="14"/>
                      <a:pt x="56" y="13"/>
                      <a:pt x="55" y="11"/>
                    </a:cubicBezTo>
                    <a:cubicBezTo>
                      <a:pt x="55" y="9"/>
                      <a:pt x="54" y="7"/>
                      <a:pt x="52" y="5"/>
                    </a:cubicBezTo>
                    <a:cubicBezTo>
                      <a:pt x="51" y="4"/>
                      <a:pt x="49" y="2"/>
                      <a:pt x="46" y="1"/>
                    </a:cubicBezTo>
                    <a:cubicBezTo>
                      <a:pt x="43" y="0"/>
                      <a:pt x="40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40" y="64"/>
                      <a:pt x="43" y="64"/>
                      <a:pt x="45" y="63"/>
                    </a:cubicBezTo>
                    <a:cubicBezTo>
                      <a:pt x="48" y="62"/>
                      <a:pt x="50" y="61"/>
                      <a:pt x="52" y="59"/>
                    </a:cubicBezTo>
                    <a:cubicBezTo>
                      <a:pt x="55" y="58"/>
                      <a:pt x="56" y="56"/>
                      <a:pt x="58" y="53"/>
                    </a:cubicBezTo>
                    <a:cubicBezTo>
                      <a:pt x="59" y="51"/>
                      <a:pt x="60" y="48"/>
                      <a:pt x="60" y="45"/>
                    </a:cubicBezTo>
                    <a:cubicBezTo>
                      <a:pt x="60" y="42"/>
                      <a:pt x="59" y="40"/>
                      <a:pt x="59" y="38"/>
                    </a:cubicBezTo>
                    <a:cubicBezTo>
                      <a:pt x="58" y="37"/>
                      <a:pt x="57" y="35"/>
                      <a:pt x="56" y="34"/>
                    </a:cubicBezTo>
                    <a:cubicBezTo>
                      <a:pt x="55" y="33"/>
                      <a:pt x="54" y="31"/>
                      <a:pt x="53" y="31"/>
                    </a:cubicBezTo>
                    <a:cubicBezTo>
                      <a:pt x="51" y="30"/>
                      <a:pt x="50" y="29"/>
                      <a:pt x="48" y="29"/>
                    </a:cubicBezTo>
                    <a:cubicBezTo>
                      <a:pt x="51" y="27"/>
                      <a:pt x="53" y="26"/>
                      <a:pt x="54" y="24"/>
                    </a:cubicBezTo>
                    <a:close/>
                    <a:moveTo>
                      <a:pt x="20" y="15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3" y="15"/>
                      <a:pt x="34" y="15"/>
                      <a:pt x="36" y="16"/>
                    </a:cubicBezTo>
                    <a:cubicBezTo>
                      <a:pt x="37" y="17"/>
                      <a:pt x="37" y="18"/>
                      <a:pt x="37" y="20"/>
                    </a:cubicBezTo>
                    <a:cubicBezTo>
                      <a:pt x="37" y="22"/>
                      <a:pt x="37" y="23"/>
                      <a:pt x="36" y="24"/>
                    </a:cubicBezTo>
                    <a:cubicBezTo>
                      <a:pt x="34" y="25"/>
                      <a:pt x="33" y="25"/>
                      <a:pt x="31" y="25"/>
                    </a:cubicBezTo>
                    <a:cubicBezTo>
                      <a:pt x="20" y="25"/>
                      <a:pt x="20" y="25"/>
                      <a:pt x="20" y="25"/>
                    </a:cubicBezTo>
                    <a:lnTo>
                      <a:pt x="20" y="15"/>
                    </a:lnTo>
                    <a:close/>
                    <a:moveTo>
                      <a:pt x="39" y="46"/>
                    </a:moveTo>
                    <a:cubicBezTo>
                      <a:pt x="39" y="47"/>
                      <a:pt x="38" y="47"/>
                      <a:pt x="37" y="48"/>
                    </a:cubicBezTo>
                    <a:cubicBezTo>
                      <a:pt x="37" y="48"/>
                      <a:pt x="36" y="48"/>
                      <a:pt x="35" y="49"/>
                    </a:cubicBezTo>
                    <a:cubicBezTo>
                      <a:pt x="34" y="49"/>
                      <a:pt x="33" y="49"/>
                      <a:pt x="32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7" y="37"/>
                      <a:pt x="40" y="39"/>
                      <a:pt x="40" y="43"/>
                    </a:cubicBezTo>
                    <a:cubicBezTo>
                      <a:pt x="40" y="44"/>
                      <a:pt x="39" y="45"/>
                      <a:pt x="3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25" name="Freeform 50"/>
              <p:cNvSpPr/>
              <p:nvPr/>
            </p:nvSpPr>
            <p:spPr bwMode="auto">
              <a:xfrm>
                <a:off x="4706938" y="5233988"/>
                <a:ext cx="236537" cy="255588"/>
              </a:xfrm>
              <a:custGeom>
                <a:avLst/>
                <a:gdLst>
                  <a:gd name="T0" fmla="*/ 23 w 63"/>
                  <a:gd name="T1" fmla="*/ 22 h 68"/>
                  <a:gd name="T2" fmla="*/ 27 w 63"/>
                  <a:gd name="T3" fmla="*/ 18 h 68"/>
                  <a:gd name="T4" fmla="*/ 33 w 63"/>
                  <a:gd name="T5" fmla="*/ 16 h 68"/>
                  <a:gd name="T6" fmla="*/ 38 w 63"/>
                  <a:gd name="T7" fmla="*/ 17 h 68"/>
                  <a:gd name="T8" fmla="*/ 41 w 63"/>
                  <a:gd name="T9" fmla="*/ 20 h 68"/>
                  <a:gd name="T10" fmla="*/ 42 w 63"/>
                  <a:gd name="T11" fmla="*/ 23 h 68"/>
                  <a:gd name="T12" fmla="*/ 43 w 63"/>
                  <a:gd name="T13" fmla="*/ 26 h 68"/>
                  <a:gd name="T14" fmla="*/ 62 w 63"/>
                  <a:gd name="T15" fmla="*/ 26 h 68"/>
                  <a:gd name="T16" fmla="*/ 54 w 63"/>
                  <a:gd name="T17" fmla="*/ 7 h 68"/>
                  <a:gd name="T18" fmla="*/ 33 w 63"/>
                  <a:gd name="T19" fmla="*/ 0 h 68"/>
                  <a:gd name="T20" fmla="*/ 20 w 63"/>
                  <a:gd name="T21" fmla="*/ 3 h 68"/>
                  <a:gd name="T22" fmla="*/ 9 w 63"/>
                  <a:gd name="T23" fmla="*/ 10 h 68"/>
                  <a:gd name="T24" fmla="*/ 3 w 63"/>
                  <a:gd name="T25" fmla="*/ 20 h 68"/>
                  <a:gd name="T26" fmla="*/ 0 w 63"/>
                  <a:gd name="T27" fmla="*/ 34 h 68"/>
                  <a:gd name="T28" fmla="*/ 2 w 63"/>
                  <a:gd name="T29" fmla="*/ 47 h 68"/>
                  <a:gd name="T30" fmla="*/ 9 w 63"/>
                  <a:gd name="T31" fmla="*/ 58 h 68"/>
                  <a:gd name="T32" fmla="*/ 19 w 63"/>
                  <a:gd name="T33" fmla="*/ 65 h 68"/>
                  <a:gd name="T34" fmla="*/ 33 w 63"/>
                  <a:gd name="T35" fmla="*/ 68 h 68"/>
                  <a:gd name="T36" fmla="*/ 46 w 63"/>
                  <a:gd name="T37" fmla="*/ 66 h 68"/>
                  <a:gd name="T38" fmla="*/ 55 w 63"/>
                  <a:gd name="T39" fmla="*/ 59 h 68"/>
                  <a:gd name="T40" fmla="*/ 61 w 63"/>
                  <a:gd name="T41" fmla="*/ 51 h 68"/>
                  <a:gd name="T42" fmla="*/ 63 w 63"/>
                  <a:gd name="T43" fmla="*/ 41 h 68"/>
                  <a:gd name="T44" fmla="*/ 43 w 63"/>
                  <a:gd name="T45" fmla="*/ 41 h 68"/>
                  <a:gd name="T46" fmla="*/ 42 w 63"/>
                  <a:gd name="T47" fmla="*/ 45 h 68"/>
                  <a:gd name="T48" fmla="*/ 40 w 63"/>
                  <a:gd name="T49" fmla="*/ 49 h 68"/>
                  <a:gd name="T50" fmla="*/ 37 w 63"/>
                  <a:gd name="T51" fmla="*/ 51 h 68"/>
                  <a:gd name="T52" fmla="*/ 33 w 63"/>
                  <a:gd name="T53" fmla="*/ 52 h 68"/>
                  <a:gd name="T54" fmla="*/ 27 w 63"/>
                  <a:gd name="T55" fmla="*/ 50 h 68"/>
                  <a:gd name="T56" fmla="*/ 23 w 63"/>
                  <a:gd name="T57" fmla="*/ 46 h 68"/>
                  <a:gd name="T58" fmla="*/ 21 w 63"/>
                  <a:gd name="T59" fmla="*/ 40 h 68"/>
                  <a:gd name="T60" fmla="*/ 20 w 63"/>
                  <a:gd name="T61" fmla="*/ 34 h 68"/>
                  <a:gd name="T62" fmla="*/ 21 w 63"/>
                  <a:gd name="T63" fmla="*/ 28 h 68"/>
                  <a:gd name="T64" fmla="*/ 23 w 63"/>
                  <a:gd name="T65" fmla="*/ 2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3" h="68">
                    <a:moveTo>
                      <a:pt x="23" y="22"/>
                    </a:moveTo>
                    <a:cubicBezTo>
                      <a:pt x="24" y="20"/>
                      <a:pt x="25" y="19"/>
                      <a:pt x="27" y="18"/>
                    </a:cubicBezTo>
                    <a:cubicBezTo>
                      <a:pt x="28" y="17"/>
                      <a:pt x="30" y="16"/>
                      <a:pt x="33" y="16"/>
                    </a:cubicBezTo>
                    <a:cubicBezTo>
                      <a:pt x="35" y="16"/>
                      <a:pt x="36" y="17"/>
                      <a:pt x="38" y="17"/>
                    </a:cubicBezTo>
                    <a:cubicBezTo>
                      <a:pt x="39" y="18"/>
                      <a:pt x="40" y="19"/>
                      <a:pt x="41" y="20"/>
                    </a:cubicBezTo>
                    <a:cubicBezTo>
                      <a:pt x="41" y="21"/>
                      <a:pt x="42" y="22"/>
                      <a:pt x="42" y="23"/>
                    </a:cubicBezTo>
                    <a:cubicBezTo>
                      <a:pt x="43" y="24"/>
                      <a:pt x="43" y="25"/>
                      <a:pt x="43" y="26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18"/>
                      <a:pt x="59" y="11"/>
                      <a:pt x="54" y="7"/>
                    </a:cubicBezTo>
                    <a:cubicBezTo>
                      <a:pt x="49" y="3"/>
                      <a:pt x="42" y="0"/>
                      <a:pt x="33" y="0"/>
                    </a:cubicBezTo>
                    <a:cubicBezTo>
                      <a:pt x="28" y="0"/>
                      <a:pt x="24" y="1"/>
                      <a:pt x="20" y="3"/>
                    </a:cubicBezTo>
                    <a:cubicBezTo>
                      <a:pt x="16" y="4"/>
                      <a:pt x="12" y="7"/>
                      <a:pt x="9" y="10"/>
                    </a:cubicBezTo>
                    <a:cubicBezTo>
                      <a:pt x="6" y="13"/>
                      <a:pt x="4" y="16"/>
                      <a:pt x="3" y="20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0" y="39"/>
                      <a:pt x="1" y="43"/>
                      <a:pt x="2" y="47"/>
                    </a:cubicBezTo>
                    <a:cubicBezTo>
                      <a:pt x="4" y="52"/>
                      <a:pt x="6" y="55"/>
                      <a:pt x="9" y="58"/>
                    </a:cubicBezTo>
                    <a:cubicBezTo>
                      <a:pt x="12" y="61"/>
                      <a:pt x="15" y="63"/>
                      <a:pt x="19" y="65"/>
                    </a:cubicBezTo>
                    <a:cubicBezTo>
                      <a:pt x="23" y="67"/>
                      <a:pt x="28" y="68"/>
                      <a:pt x="33" y="68"/>
                    </a:cubicBezTo>
                    <a:cubicBezTo>
                      <a:pt x="38" y="68"/>
                      <a:pt x="42" y="67"/>
                      <a:pt x="46" y="66"/>
                    </a:cubicBezTo>
                    <a:cubicBezTo>
                      <a:pt x="49" y="64"/>
                      <a:pt x="52" y="62"/>
                      <a:pt x="55" y="59"/>
                    </a:cubicBezTo>
                    <a:cubicBezTo>
                      <a:pt x="57" y="57"/>
                      <a:pt x="59" y="54"/>
                      <a:pt x="61" y="51"/>
                    </a:cubicBezTo>
                    <a:cubicBezTo>
                      <a:pt x="62" y="48"/>
                      <a:pt x="63" y="44"/>
                      <a:pt x="63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3"/>
                      <a:pt x="42" y="44"/>
                      <a:pt x="42" y="45"/>
                    </a:cubicBezTo>
                    <a:cubicBezTo>
                      <a:pt x="41" y="47"/>
                      <a:pt x="41" y="48"/>
                      <a:pt x="40" y="49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6" y="52"/>
                      <a:pt x="34" y="52"/>
                      <a:pt x="33" y="52"/>
                    </a:cubicBezTo>
                    <a:cubicBezTo>
                      <a:pt x="30" y="52"/>
                      <a:pt x="28" y="51"/>
                      <a:pt x="27" y="50"/>
                    </a:cubicBezTo>
                    <a:cubicBezTo>
                      <a:pt x="25" y="49"/>
                      <a:pt x="24" y="48"/>
                      <a:pt x="23" y="46"/>
                    </a:cubicBezTo>
                    <a:cubicBezTo>
                      <a:pt x="22" y="45"/>
                      <a:pt x="21" y="43"/>
                      <a:pt x="21" y="40"/>
                    </a:cubicBezTo>
                    <a:cubicBezTo>
                      <a:pt x="20" y="38"/>
                      <a:pt x="20" y="36"/>
                      <a:pt x="20" y="34"/>
                    </a:cubicBezTo>
                    <a:cubicBezTo>
                      <a:pt x="20" y="32"/>
                      <a:pt x="20" y="30"/>
                      <a:pt x="21" y="28"/>
                    </a:cubicBezTo>
                    <a:cubicBezTo>
                      <a:pt x="21" y="25"/>
                      <a:pt x="22" y="24"/>
                      <a:pt x="2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  <p:sp>
            <p:nvSpPr>
              <p:cNvPr id="26" name="Freeform 51"/>
              <p:cNvSpPr>
                <a:spLocks noEditPoints="1"/>
              </p:cNvSpPr>
              <p:nvPr/>
            </p:nvSpPr>
            <p:spPr bwMode="auto">
              <a:xfrm>
                <a:off x="4610100" y="5146675"/>
                <a:ext cx="938212" cy="952500"/>
              </a:xfrm>
              <a:custGeom>
                <a:avLst/>
                <a:gdLst>
                  <a:gd name="T0" fmla="*/ 475 w 591"/>
                  <a:gd name="T1" fmla="*/ 0 h 600"/>
                  <a:gd name="T2" fmla="*/ 378 w 591"/>
                  <a:gd name="T3" fmla="*/ 100 h 600"/>
                  <a:gd name="T4" fmla="*/ 378 w 591"/>
                  <a:gd name="T5" fmla="*/ 100 h 600"/>
                  <a:gd name="T6" fmla="*/ 80 w 591"/>
                  <a:gd name="T7" fmla="*/ 412 h 600"/>
                  <a:gd name="T8" fmla="*/ 0 w 591"/>
                  <a:gd name="T9" fmla="*/ 600 h 600"/>
                  <a:gd name="T10" fmla="*/ 194 w 591"/>
                  <a:gd name="T11" fmla="*/ 526 h 600"/>
                  <a:gd name="T12" fmla="*/ 494 w 591"/>
                  <a:gd name="T13" fmla="*/ 214 h 600"/>
                  <a:gd name="T14" fmla="*/ 494 w 591"/>
                  <a:gd name="T15" fmla="*/ 214 h 600"/>
                  <a:gd name="T16" fmla="*/ 591 w 591"/>
                  <a:gd name="T17" fmla="*/ 114 h 600"/>
                  <a:gd name="T18" fmla="*/ 475 w 591"/>
                  <a:gd name="T19" fmla="*/ 0 h 600"/>
                  <a:gd name="T20" fmla="*/ 187 w 591"/>
                  <a:gd name="T21" fmla="*/ 514 h 600"/>
                  <a:gd name="T22" fmla="*/ 75 w 591"/>
                  <a:gd name="T23" fmla="*/ 554 h 600"/>
                  <a:gd name="T24" fmla="*/ 47 w 591"/>
                  <a:gd name="T25" fmla="*/ 526 h 600"/>
                  <a:gd name="T26" fmla="*/ 92 w 591"/>
                  <a:gd name="T27" fmla="*/ 421 h 600"/>
                  <a:gd name="T28" fmla="*/ 104 w 591"/>
                  <a:gd name="T29" fmla="*/ 407 h 600"/>
                  <a:gd name="T30" fmla="*/ 101 w 591"/>
                  <a:gd name="T31" fmla="*/ 469 h 600"/>
                  <a:gd name="T32" fmla="*/ 144 w 591"/>
                  <a:gd name="T33" fmla="*/ 457 h 600"/>
                  <a:gd name="T34" fmla="*/ 137 w 591"/>
                  <a:gd name="T35" fmla="*/ 504 h 600"/>
                  <a:gd name="T36" fmla="*/ 196 w 591"/>
                  <a:gd name="T37" fmla="*/ 502 h 600"/>
                  <a:gd name="T38" fmla="*/ 187 w 591"/>
                  <a:gd name="T39" fmla="*/ 514 h 600"/>
                  <a:gd name="T40" fmla="*/ 440 w 591"/>
                  <a:gd name="T41" fmla="*/ 81 h 600"/>
                  <a:gd name="T42" fmla="*/ 475 w 591"/>
                  <a:gd name="T43" fmla="*/ 43 h 600"/>
                  <a:gd name="T44" fmla="*/ 548 w 591"/>
                  <a:gd name="T45" fmla="*/ 116 h 600"/>
                  <a:gd name="T46" fmla="*/ 513 w 591"/>
                  <a:gd name="T47" fmla="*/ 152 h 600"/>
                  <a:gd name="T48" fmla="*/ 440 w 591"/>
                  <a:gd name="T49" fmla="*/ 81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1" h="600">
                    <a:moveTo>
                      <a:pt x="475" y="0"/>
                    </a:moveTo>
                    <a:lnTo>
                      <a:pt x="378" y="100"/>
                    </a:lnTo>
                    <a:lnTo>
                      <a:pt x="378" y="100"/>
                    </a:lnTo>
                    <a:lnTo>
                      <a:pt x="80" y="412"/>
                    </a:lnTo>
                    <a:lnTo>
                      <a:pt x="0" y="600"/>
                    </a:lnTo>
                    <a:lnTo>
                      <a:pt x="194" y="526"/>
                    </a:lnTo>
                    <a:lnTo>
                      <a:pt x="494" y="214"/>
                    </a:lnTo>
                    <a:lnTo>
                      <a:pt x="494" y="214"/>
                    </a:lnTo>
                    <a:lnTo>
                      <a:pt x="591" y="114"/>
                    </a:lnTo>
                    <a:lnTo>
                      <a:pt x="475" y="0"/>
                    </a:lnTo>
                    <a:close/>
                    <a:moveTo>
                      <a:pt x="187" y="514"/>
                    </a:moveTo>
                    <a:lnTo>
                      <a:pt x="75" y="554"/>
                    </a:lnTo>
                    <a:lnTo>
                      <a:pt x="47" y="526"/>
                    </a:lnTo>
                    <a:lnTo>
                      <a:pt x="92" y="421"/>
                    </a:lnTo>
                    <a:lnTo>
                      <a:pt x="104" y="407"/>
                    </a:lnTo>
                    <a:lnTo>
                      <a:pt x="101" y="469"/>
                    </a:lnTo>
                    <a:lnTo>
                      <a:pt x="144" y="457"/>
                    </a:lnTo>
                    <a:lnTo>
                      <a:pt x="137" y="504"/>
                    </a:lnTo>
                    <a:lnTo>
                      <a:pt x="196" y="502"/>
                    </a:lnTo>
                    <a:lnTo>
                      <a:pt x="187" y="514"/>
                    </a:lnTo>
                    <a:close/>
                    <a:moveTo>
                      <a:pt x="440" y="81"/>
                    </a:moveTo>
                    <a:lnTo>
                      <a:pt x="475" y="43"/>
                    </a:lnTo>
                    <a:lnTo>
                      <a:pt x="548" y="116"/>
                    </a:lnTo>
                    <a:lnTo>
                      <a:pt x="513" y="152"/>
                    </a:lnTo>
                    <a:lnTo>
                      <a:pt x="440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048918" y="2410857"/>
            <a:ext cx="929038" cy="929038"/>
            <a:chOff x="5536172" y="2784186"/>
            <a:chExt cx="1289627" cy="1289627"/>
          </a:xfrm>
        </p:grpSpPr>
        <p:sp>
          <p:nvSpPr>
            <p:cNvPr id="30" name="椭圆 29"/>
            <p:cNvSpPr/>
            <p:nvPr/>
          </p:nvSpPr>
          <p:spPr>
            <a:xfrm>
              <a:off x="5536172" y="2784186"/>
              <a:ext cx="1289627" cy="12896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5830021" y="3015737"/>
              <a:ext cx="701928" cy="826524"/>
            </a:xfrm>
            <a:custGeom>
              <a:avLst/>
              <a:gdLst>
                <a:gd name="T0" fmla="*/ 149 w 312"/>
                <a:gd name="T1" fmla="*/ 37 h 365"/>
                <a:gd name="T2" fmla="*/ 26 w 312"/>
                <a:gd name="T3" fmla="*/ 29 h 365"/>
                <a:gd name="T4" fmla="*/ 0 w 312"/>
                <a:gd name="T5" fmla="*/ 103 h 365"/>
                <a:gd name="T6" fmla="*/ 262 w 312"/>
                <a:gd name="T7" fmla="*/ 365 h 365"/>
                <a:gd name="T8" fmla="*/ 304 w 312"/>
                <a:gd name="T9" fmla="*/ 76 h 365"/>
                <a:gd name="T10" fmla="*/ 51 w 312"/>
                <a:gd name="T11" fmla="*/ 6 h 365"/>
                <a:gd name="T12" fmla="*/ 148 w 312"/>
                <a:gd name="T13" fmla="*/ 43 h 365"/>
                <a:gd name="T14" fmla="*/ 153 w 312"/>
                <a:gd name="T15" fmla="*/ 53 h 365"/>
                <a:gd name="T16" fmla="*/ 64 w 312"/>
                <a:gd name="T17" fmla="*/ 286 h 365"/>
                <a:gd name="T18" fmla="*/ 32 w 312"/>
                <a:gd name="T19" fmla="*/ 56 h 365"/>
                <a:gd name="T20" fmla="*/ 182 w 312"/>
                <a:gd name="T21" fmla="*/ 53 h 365"/>
                <a:gd name="T22" fmla="*/ 206 w 312"/>
                <a:gd name="T23" fmla="*/ 82 h 365"/>
                <a:gd name="T24" fmla="*/ 261 w 312"/>
                <a:gd name="T25" fmla="*/ 50 h 365"/>
                <a:gd name="T26" fmla="*/ 292 w 312"/>
                <a:gd name="T27" fmla="*/ 290 h 365"/>
                <a:gd name="T28" fmla="*/ 159 w 312"/>
                <a:gd name="T29" fmla="*/ 53 h 365"/>
                <a:gd name="T30" fmla="*/ 182 w 312"/>
                <a:gd name="T31" fmla="*/ 53 h 365"/>
                <a:gd name="T32" fmla="*/ 96 w 312"/>
                <a:gd name="T33" fmla="*/ 110 h 365"/>
                <a:gd name="T34" fmla="*/ 135 w 312"/>
                <a:gd name="T35" fmla="*/ 156 h 365"/>
                <a:gd name="T36" fmla="*/ 135 w 312"/>
                <a:gd name="T37" fmla="*/ 150 h 365"/>
                <a:gd name="T38" fmla="*/ 57 w 312"/>
                <a:gd name="T39" fmla="*/ 149 h 365"/>
                <a:gd name="T40" fmla="*/ 135 w 312"/>
                <a:gd name="T41" fmla="*/ 180 h 365"/>
                <a:gd name="T42" fmla="*/ 57 w 312"/>
                <a:gd name="T43" fmla="*/ 167 h 365"/>
                <a:gd name="T44" fmla="*/ 135 w 312"/>
                <a:gd name="T45" fmla="*/ 229 h 365"/>
                <a:gd name="T46" fmla="*/ 135 w 312"/>
                <a:gd name="T47" fmla="*/ 223 h 365"/>
                <a:gd name="T48" fmla="*/ 66 w 312"/>
                <a:gd name="T49" fmla="*/ 123 h 365"/>
                <a:gd name="T50" fmla="*/ 83 w 312"/>
                <a:gd name="T51" fmla="*/ 137 h 365"/>
                <a:gd name="T52" fmla="*/ 72 w 312"/>
                <a:gd name="T53" fmla="*/ 98 h 365"/>
                <a:gd name="T54" fmla="*/ 61 w 312"/>
                <a:gd name="T55" fmla="*/ 128 h 365"/>
                <a:gd name="T56" fmla="*/ 72 w 312"/>
                <a:gd name="T57" fmla="*/ 106 h 365"/>
                <a:gd name="T58" fmla="*/ 76 w 312"/>
                <a:gd name="T59" fmla="*/ 121 h 365"/>
                <a:gd name="T60" fmla="*/ 232 w 312"/>
                <a:gd name="T61" fmla="*/ 233 h 365"/>
                <a:gd name="T62" fmla="*/ 232 w 312"/>
                <a:gd name="T63" fmla="*/ 207 h 365"/>
                <a:gd name="T64" fmla="*/ 261 w 312"/>
                <a:gd name="T65" fmla="*/ 223 h 365"/>
                <a:gd name="T66" fmla="*/ 248 w 312"/>
                <a:gd name="T67" fmla="*/ 201 h 365"/>
                <a:gd name="T68" fmla="*/ 202 w 312"/>
                <a:gd name="T69" fmla="*/ 226 h 365"/>
                <a:gd name="T70" fmla="*/ 278 w 312"/>
                <a:gd name="T71" fmla="*/ 206 h 365"/>
                <a:gd name="T72" fmla="*/ 281 w 312"/>
                <a:gd name="T73" fmla="*/ 201 h 365"/>
                <a:gd name="T74" fmla="*/ 199 w 312"/>
                <a:gd name="T75" fmla="*/ 187 h 365"/>
                <a:gd name="T76" fmla="*/ 176 w 312"/>
                <a:gd name="T77" fmla="*/ 200 h 365"/>
                <a:gd name="T78" fmla="*/ 246 w 312"/>
                <a:gd name="T79" fmla="*/ 155 h 365"/>
                <a:gd name="T80" fmla="*/ 241 w 312"/>
                <a:gd name="T81" fmla="*/ 134 h 365"/>
                <a:gd name="T82" fmla="*/ 217 w 312"/>
                <a:gd name="T83" fmla="*/ 152 h 365"/>
                <a:gd name="T84" fmla="*/ 230 w 312"/>
                <a:gd name="T85" fmla="*/ 199 h 365"/>
                <a:gd name="T86" fmla="*/ 223 w 312"/>
                <a:gd name="T87" fmla="*/ 144 h 365"/>
                <a:gd name="T88" fmla="*/ 242 w 312"/>
                <a:gd name="T89" fmla="*/ 160 h 365"/>
                <a:gd name="T90" fmla="*/ 215 w 312"/>
                <a:gd name="T91" fmla="*/ 187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2" h="365">
                  <a:moveTo>
                    <a:pt x="304" y="76"/>
                  </a:moveTo>
                  <a:cubicBezTo>
                    <a:pt x="301" y="54"/>
                    <a:pt x="283" y="37"/>
                    <a:pt x="261" y="37"/>
                  </a:cubicBezTo>
                  <a:cubicBezTo>
                    <a:pt x="149" y="37"/>
                    <a:pt x="149" y="37"/>
                    <a:pt x="149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59" y="1"/>
                    <a:pt x="55" y="0"/>
                    <a:pt x="51" y="0"/>
                  </a:cubicBezTo>
                  <a:cubicBezTo>
                    <a:pt x="36" y="0"/>
                    <a:pt x="26" y="12"/>
                    <a:pt x="26" y="29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6" y="52"/>
                    <a:pt x="10" y="63"/>
                    <a:pt x="8" y="76"/>
                  </a:cubicBezTo>
                  <a:cubicBezTo>
                    <a:pt x="3" y="84"/>
                    <a:pt x="0" y="93"/>
                    <a:pt x="0" y="103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43"/>
                    <a:pt x="23" y="365"/>
                    <a:pt x="50" y="365"/>
                  </a:cubicBezTo>
                  <a:cubicBezTo>
                    <a:pt x="262" y="365"/>
                    <a:pt x="262" y="365"/>
                    <a:pt x="262" y="365"/>
                  </a:cubicBezTo>
                  <a:cubicBezTo>
                    <a:pt x="290" y="365"/>
                    <a:pt x="312" y="343"/>
                    <a:pt x="312" y="315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93"/>
                    <a:pt x="309" y="84"/>
                    <a:pt x="304" y="76"/>
                  </a:cubicBezTo>
                  <a:close/>
                  <a:moveTo>
                    <a:pt x="32" y="42"/>
                  </a:moveTo>
                  <a:cubicBezTo>
                    <a:pt x="32" y="29"/>
                    <a:pt x="32" y="29"/>
                    <a:pt x="32" y="29"/>
                  </a:cubicBezTo>
                  <a:cubicBezTo>
                    <a:pt x="32" y="15"/>
                    <a:pt x="40" y="6"/>
                    <a:pt x="51" y="6"/>
                  </a:cubicBezTo>
                  <a:cubicBezTo>
                    <a:pt x="54" y="6"/>
                    <a:pt x="58" y="7"/>
                    <a:pt x="61" y="8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321"/>
                    <a:pt x="153" y="321"/>
                    <a:pt x="153" y="321"/>
                  </a:cubicBezTo>
                  <a:cubicBezTo>
                    <a:pt x="149" y="321"/>
                    <a:pt x="149" y="321"/>
                    <a:pt x="149" y="321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46" y="279"/>
                    <a:pt x="32" y="258"/>
                    <a:pt x="32" y="23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42"/>
                    <a:pt x="32" y="42"/>
                    <a:pt x="32" y="42"/>
                  </a:cubicBezTo>
                  <a:close/>
                  <a:moveTo>
                    <a:pt x="182" y="53"/>
                  </a:moveTo>
                  <a:cubicBezTo>
                    <a:pt x="182" y="82"/>
                    <a:pt x="182" y="82"/>
                    <a:pt x="182" y="82"/>
                  </a:cubicBezTo>
                  <a:cubicBezTo>
                    <a:pt x="194" y="72"/>
                    <a:pt x="194" y="72"/>
                    <a:pt x="194" y="72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53"/>
                    <a:pt x="206" y="53"/>
                    <a:pt x="206" y="53"/>
                  </a:cubicBezTo>
                  <a:cubicBezTo>
                    <a:pt x="206" y="50"/>
                    <a:pt x="206" y="50"/>
                    <a:pt x="206" y="50"/>
                  </a:cubicBezTo>
                  <a:cubicBezTo>
                    <a:pt x="261" y="50"/>
                    <a:pt x="261" y="50"/>
                    <a:pt x="261" y="50"/>
                  </a:cubicBezTo>
                  <a:cubicBezTo>
                    <a:pt x="269" y="50"/>
                    <a:pt x="275" y="52"/>
                    <a:pt x="281" y="57"/>
                  </a:cubicBezTo>
                  <a:cubicBezTo>
                    <a:pt x="287" y="63"/>
                    <a:pt x="292" y="71"/>
                    <a:pt x="292" y="80"/>
                  </a:cubicBezTo>
                  <a:cubicBezTo>
                    <a:pt x="292" y="290"/>
                    <a:pt x="292" y="290"/>
                    <a:pt x="292" y="290"/>
                  </a:cubicBezTo>
                  <a:cubicBezTo>
                    <a:pt x="292" y="307"/>
                    <a:pt x="278" y="321"/>
                    <a:pt x="261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53"/>
                    <a:pt x="159" y="53"/>
                    <a:pt x="159" y="53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3"/>
                    <a:pt x="182" y="53"/>
                    <a:pt x="182" y="53"/>
                  </a:cubicBezTo>
                  <a:close/>
                  <a:moveTo>
                    <a:pt x="135" y="132"/>
                  </a:moveTo>
                  <a:cubicBezTo>
                    <a:pt x="96" y="116"/>
                    <a:pt x="96" y="116"/>
                    <a:pt x="96" y="116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135" y="126"/>
                    <a:pt x="135" y="126"/>
                    <a:pt x="135" y="126"/>
                  </a:cubicBezTo>
                  <a:lnTo>
                    <a:pt x="135" y="132"/>
                  </a:lnTo>
                  <a:close/>
                  <a:moveTo>
                    <a:pt x="135" y="156"/>
                  </a:moveTo>
                  <a:cubicBezTo>
                    <a:pt x="96" y="141"/>
                    <a:pt x="96" y="141"/>
                    <a:pt x="96" y="141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135" y="150"/>
                    <a:pt x="135" y="150"/>
                    <a:pt x="135" y="150"/>
                  </a:cubicBezTo>
                  <a:lnTo>
                    <a:pt x="135" y="156"/>
                  </a:lnTo>
                  <a:close/>
                  <a:moveTo>
                    <a:pt x="135" y="180"/>
                  </a:moveTo>
                  <a:cubicBezTo>
                    <a:pt x="57" y="149"/>
                    <a:pt x="57" y="149"/>
                    <a:pt x="57" y="149"/>
                  </a:cubicBezTo>
                  <a:cubicBezTo>
                    <a:pt x="57" y="143"/>
                    <a:pt x="57" y="143"/>
                    <a:pt x="57" y="143"/>
                  </a:cubicBezTo>
                  <a:cubicBezTo>
                    <a:pt x="135" y="174"/>
                    <a:pt x="135" y="174"/>
                    <a:pt x="135" y="174"/>
                  </a:cubicBezTo>
                  <a:lnTo>
                    <a:pt x="135" y="180"/>
                  </a:lnTo>
                  <a:close/>
                  <a:moveTo>
                    <a:pt x="135" y="205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135" y="198"/>
                    <a:pt x="135" y="198"/>
                    <a:pt x="135" y="198"/>
                  </a:cubicBezTo>
                  <a:lnTo>
                    <a:pt x="135" y="205"/>
                  </a:lnTo>
                  <a:close/>
                  <a:moveTo>
                    <a:pt x="135" y="229"/>
                  </a:moveTo>
                  <a:cubicBezTo>
                    <a:pt x="57" y="198"/>
                    <a:pt x="57" y="198"/>
                    <a:pt x="57" y="198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135" y="223"/>
                    <a:pt x="135" y="223"/>
                    <a:pt x="135" y="223"/>
                  </a:cubicBezTo>
                  <a:lnTo>
                    <a:pt x="135" y="229"/>
                  </a:lnTo>
                  <a:close/>
                  <a:moveTo>
                    <a:pt x="64" y="129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57" y="127"/>
                    <a:pt x="57" y="127"/>
                    <a:pt x="57" y="127"/>
                  </a:cubicBezTo>
                  <a:cubicBezTo>
                    <a:pt x="61" y="128"/>
                    <a:pt x="61" y="128"/>
                    <a:pt x="61" y="128"/>
                  </a:cubicBezTo>
                  <a:lnTo>
                    <a:pt x="64" y="129"/>
                  </a:lnTo>
                  <a:close/>
                  <a:moveTo>
                    <a:pt x="72" y="106"/>
                  </a:move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68" y="118"/>
                    <a:pt x="68" y="118"/>
                    <a:pt x="68" y="118"/>
                  </a:cubicBezTo>
                  <a:lnTo>
                    <a:pt x="72" y="106"/>
                  </a:lnTo>
                  <a:close/>
                  <a:moveTo>
                    <a:pt x="232" y="233"/>
                  </a:moveTo>
                  <a:cubicBezTo>
                    <a:pt x="230" y="233"/>
                    <a:pt x="228" y="233"/>
                    <a:pt x="226" y="233"/>
                  </a:cubicBezTo>
                  <a:cubicBezTo>
                    <a:pt x="226" y="224"/>
                    <a:pt x="226" y="215"/>
                    <a:pt x="226" y="207"/>
                  </a:cubicBezTo>
                  <a:cubicBezTo>
                    <a:pt x="228" y="207"/>
                    <a:pt x="230" y="207"/>
                    <a:pt x="232" y="207"/>
                  </a:cubicBezTo>
                  <a:cubicBezTo>
                    <a:pt x="232" y="215"/>
                    <a:pt x="232" y="224"/>
                    <a:pt x="232" y="233"/>
                  </a:cubicBezTo>
                  <a:close/>
                  <a:moveTo>
                    <a:pt x="248" y="201"/>
                  </a:moveTo>
                  <a:cubicBezTo>
                    <a:pt x="252" y="208"/>
                    <a:pt x="256" y="216"/>
                    <a:pt x="261" y="223"/>
                  </a:cubicBezTo>
                  <a:cubicBezTo>
                    <a:pt x="259" y="224"/>
                    <a:pt x="257" y="225"/>
                    <a:pt x="256" y="226"/>
                  </a:cubicBezTo>
                  <a:cubicBezTo>
                    <a:pt x="251" y="219"/>
                    <a:pt x="247" y="211"/>
                    <a:pt x="242" y="204"/>
                  </a:cubicBezTo>
                  <a:cubicBezTo>
                    <a:pt x="244" y="203"/>
                    <a:pt x="246" y="202"/>
                    <a:pt x="248" y="201"/>
                  </a:cubicBezTo>
                  <a:close/>
                  <a:moveTo>
                    <a:pt x="210" y="201"/>
                  </a:moveTo>
                  <a:cubicBezTo>
                    <a:pt x="211" y="202"/>
                    <a:pt x="213" y="203"/>
                    <a:pt x="215" y="204"/>
                  </a:cubicBezTo>
                  <a:cubicBezTo>
                    <a:pt x="211" y="211"/>
                    <a:pt x="206" y="219"/>
                    <a:pt x="202" y="226"/>
                  </a:cubicBezTo>
                  <a:cubicBezTo>
                    <a:pt x="200" y="225"/>
                    <a:pt x="199" y="224"/>
                    <a:pt x="197" y="223"/>
                  </a:cubicBezTo>
                  <a:cubicBezTo>
                    <a:pt x="201" y="215"/>
                    <a:pt x="205" y="208"/>
                    <a:pt x="210" y="201"/>
                  </a:cubicBezTo>
                  <a:close/>
                  <a:moveTo>
                    <a:pt x="278" y="206"/>
                  </a:moveTo>
                  <a:cubicBezTo>
                    <a:pt x="271" y="202"/>
                    <a:pt x="263" y="198"/>
                    <a:pt x="256" y="193"/>
                  </a:cubicBezTo>
                  <a:cubicBezTo>
                    <a:pt x="257" y="191"/>
                    <a:pt x="258" y="189"/>
                    <a:pt x="259" y="187"/>
                  </a:cubicBezTo>
                  <a:cubicBezTo>
                    <a:pt x="266" y="192"/>
                    <a:pt x="274" y="196"/>
                    <a:pt x="281" y="201"/>
                  </a:cubicBezTo>
                  <a:cubicBezTo>
                    <a:pt x="280" y="202"/>
                    <a:pt x="279" y="204"/>
                    <a:pt x="278" y="206"/>
                  </a:cubicBezTo>
                  <a:close/>
                  <a:moveTo>
                    <a:pt x="176" y="200"/>
                  </a:moveTo>
                  <a:cubicBezTo>
                    <a:pt x="184" y="196"/>
                    <a:pt x="191" y="192"/>
                    <a:pt x="199" y="187"/>
                  </a:cubicBezTo>
                  <a:cubicBezTo>
                    <a:pt x="200" y="189"/>
                    <a:pt x="201" y="191"/>
                    <a:pt x="202" y="193"/>
                  </a:cubicBezTo>
                  <a:cubicBezTo>
                    <a:pt x="195" y="198"/>
                    <a:pt x="187" y="201"/>
                    <a:pt x="180" y="206"/>
                  </a:cubicBezTo>
                  <a:cubicBezTo>
                    <a:pt x="178" y="204"/>
                    <a:pt x="177" y="202"/>
                    <a:pt x="176" y="200"/>
                  </a:cubicBezTo>
                  <a:close/>
                  <a:moveTo>
                    <a:pt x="230" y="199"/>
                  </a:moveTo>
                  <a:cubicBezTo>
                    <a:pt x="241" y="198"/>
                    <a:pt x="249" y="191"/>
                    <a:pt x="252" y="183"/>
                  </a:cubicBezTo>
                  <a:cubicBezTo>
                    <a:pt x="256" y="173"/>
                    <a:pt x="252" y="161"/>
                    <a:pt x="246" y="155"/>
                  </a:cubicBezTo>
                  <a:cubicBezTo>
                    <a:pt x="244" y="154"/>
                    <a:pt x="241" y="153"/>
                    <a:pt x="241" y="151"/>
                  </a:cubicBezTo>
                  <a:cubicBezTo>
                    <a:pt x="240" y="149"/>
                    <a:pt x="241" y="145"/>
                    <a:pt x="241" y="143"/>
                  </a:cubicBezTo>
                  <a:cubicBezTo>
                    <a:pt x="241" y="140"/>
                    <a:pt x="241" y="137"/>
                    <a:pt x="241" y="134"/>
                  </a:cubicBezTo>
                  <a:cubicBezTo>
                    <a:pt x="234" y="132"/>
                    <a:pt x="223" y="132"/>
                    <a:pt x="217" y="134"/>
                  </a:cubicBezTo>
                  <a:cubicBezTo>
                    <a:pt x="217" y="137"/>
                    <a:pt x="217" y="140"/>
                    <a:pt x="217" y="143"/>
                  </a:cubicBezTo>
                  <a:cubicBezTo>
                    <a:pt x="217" y="146"/>
                    <a:pt x="218" y="149"/>
                    <a:pt x="217" y="152"/>
                  </a:cubicBezTo>
                  <a:cubicBezTo>
                    <a:pt x="216" y="152"/>
                    <a:pt x="215" y="153"/>
                    <a:pt x="214" y="154"/>
                  </a:cubicBezTo>
                  <a:cubicBezTo>
                    <a:pt x="208" y="158"/>
                    <a:pt x="204" y="165"/>
                    <a:pt x="204" y="174"/>
                  </a:cubicBezTo>
                  <a:cubicBezTo>
                    <a:pt x="204" y="188"/>
                    <a:pt x="216" y="200"/>
                    <a:pt x="230" y="199"/>
                  </a:cubicBezTo>
                  <a:close/>
                  <a:moveTo>
                    <a:pt x="216" y="160"/>
                  </a:moveTo>
                  <a:cubicBezTo>
                    <a:pt x="218" y="158"/>
                    <a:pt x="220" y="158"/>
                    <a:pt x="222" y="155"/>
                  </a:cubicBezTo>
                  <a:cubicBezTo>
                    <a:pt x="223" y="153"/>
                    <a:pt x="223" y="149"/>
                    <a:pt x="223" y="144"/>
                  </a:cubicBezTo>
                  <a:cubicBezTo>
                    <a:pt x="226" y="143"/>
                    <a:pt x="231" y="143"/>
                    <a:pt x="235" y="143"/>
                  </a:cubicBezTo>
                  <a:cubicBezTo>
                    <a:pt x="234" y="149"/>
                    <a:pt x="234" y="154"/>
                    <a:pt x="237" y="157"/>
                  </a:cubicBezTo>
                  <a:cubicBezTo>
                    <a:pt x="238" y="158"/>
                    <a:pt x="240" y="159"/>
                    <a:pt x="242" y="160"/>
                  </a:cubicBezTo>
                  <a:cubicBezTo>
                    <a:pt x="246" y="164"/>
                    <a:pt x="248" y="169"/>
                    <a:pt x="248" y="175"/>
                  </a:cubicBezTo>
                  <a:cubicBezTo>
                    <a:pt x="247" y="184"/>
                    <a:pt x="240" y="192"/>
                    <a:pt x="230" y="193"/>
                  </a:cubicBezTo>
                  <a:cubicBezTo>
                    <a:pt x="224" y="193"/>
                    <a:pt x="218" y="190"/>
                    <a:pt x="215" y="187"/>
                  </a:cubicBezTo>
                  <a:cubicBezTo>
                    <a:pt x="212" y="184"/>
                    <a:pt x="210" y="179"/>
                    <a:pt x="210" y="174"/>
                  </a:cubicBezTo>
                  <a:cubicBezTo>
                    <a:pt x="210" y="167"/>
                    <a:pt x="213" y="163"/>
                    <a:pt x="216" y="1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45230" y="2420328"/>
            <a:ext cx="3837109" cy="770456"/>
            <a:chOff x="6365736" y="2115691"/>
            <a:chExt cx="3837109" cy="770456"/>
          </a:xfrm>
        </p:grpSpPr>
        <p:sp>
          <p:nvSpPr>
            <p:cNvPr id="38" name="文本框 37"/>
            <p:cNvSpPr txBox="1"/>
            <p:nvPr/>
          </p:nvSpPr>
          <p:spPr>
            <a:xfrm>
              <a:off x="6365736" y="2115691"/>
              <a:ext cx="8210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A200"/>
                  </a:solidFill>
                </a:rPr>
                <a:t>LMS</a:t>
              </a:r>
              <a:endParaRPr lang="zh-CN" altLang="en-US" sz="2800" b="1" dirty="0">
                <a:solidFill>
                  <a:srgbClr val="FFA20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365736" y="2427239"/>
              <a:ext cx="3837109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 LMS everyday…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142858" y="2403476"/>
            <a:ext cx="3837109" cy="680880"/>
            <a:chOff x="6365736" y="2115691"/>
            <a:chExt cx="3837109" cy="680880"/>
          </a:xfrm>
        </p:grpSpPr>
        <p:sp>
          <p:nvSpPr>
            <p:cNvPr id="41" name="文本框 40"/>
            <p:cNvSpPr txBox="1"/>
            <p:nvPr/>
          </p:nvSpPr>
          <p:spPr>
            <a:xfrm>
              <a:off x="6365736" y="2115691"/>
              <a:ext cx="740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A200"/>
                  </a:solidFill>
                </a:rPr>
                <a:t>TITLE</a:t>
              </a:r>
              <a:endParaRPr lang="zh-CN" altLang="en-US" sz="2000" b="1" dirty="0">
                <a:solidFill>
                  <a:srgbClr val="FFA200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365736" y="2427239"/>
              <a:ext cx="38371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</a:t>
              </a: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745230" y="5050837"/>
            <a:ext cx="3837109" cy="680880"/>
            <a:chOff x="6365736" y="2115691"/>
            <a:chExt cx="3837109" cy="680880"/>
          </a:xfrm>
        </p:grpSpPr>
        <p:sp>
          <p:nvSpPr>
            <p:cNvPr id="44" name="文本框 43"/>
            <p:cNvSpPr txBox="1"/>
            <p:nvPr/>
          </p:nvSpPr>
          <p:spPr>
            <a:xfrm>
              <a:off x="6365736" y="2115691"/>
              <a:ext cx="740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A200"/>
                  </a:solidFill>
                </a:rPr>
                <a:t>TITLE</a:t>
              </a:r>
              <a:endParaRPr lang="zh-CN" altLang="en-US" sz="2000" b="1" dirty="0">
                <a:solidFill>
                  <a:srgbClr val="FFA20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365736" y="2427239"/>
              <a:ext cx="38371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</a:t>
              </a: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142858" y="5033985"/>
            <a:ext cx="3837109" cy="680880"/>
            <a:chOff x="6365736" y="2115691"/>
            <a:chExt cx="3837109" cy="680880"/>
          </a:xfrm>
        </p:grpSpPr>
        <p:sp>
          <p:nvSpPr>
            <p:cNvPr id="47" name="文本框 46"/>
            <p:cNvSpPr txBox="1"/>
            <p:nvPr/>
          </p:nvSpPr>
          <p:spPr>
            <a:xfrm>
              <a:off x="6365736" y="2115691"/>
              <a:ext cx="740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A200"/>
                  </a:solidFill>
                </a:rPr>
                <a:t>TITLE</a:t>
              </a:r>
              <a:endParaRPr lang="zh-CN" altLang="en-US" sz="2000" b="1" dirty="0">
                <a:solidFill>
                  <a:srgbClr val="FFA20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365736" y="2427239"/>
              <a:ext cx="38371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</a:t>
              </a: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click to add text 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08831C28-048E-45E3-8F95-1D550CA4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5" y="10583209"/>
            <a:ext cx="7162067" cy="13563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8AA168A-241D-4733-88B9-D74733EB1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942" y="10539921"/>
            <a:ext cx="3788681" cy="1142095"/>
          </a:xfrm>
          <a:prstGeom prst="rect">
            <a:avLst/>
          </a:prstGeom>
        </p:spPr>
      </p:pic>
      <p:sp>
        <p:nvSpPr>
          <p:cNvPr id="53" name="Star: 6 Points 52">
            <a:extLst>
              <a:ext uri="{FF2B5EF4-FFF2-40B4-BE49-F238E27FC236}">
                <a16:creationId xmlns:a16="http://schemas.microsoft.com/office/drawing/2014/main" id="{3CE37919-B108-4D12-9E1B-BCF1D39F5486}"/>
              </a:ext>
            </a:extLst>
          </p:cNvPr>
          <p:cNvSpPr/>
          <p:nvPr/>
        </p:nvSpPr>
        <p:spPr>
          <a:xfrm>
            <a:off x="10569193" y="10226523"/>
            <a:ext cx="827314" cy="735893"/>
          </a:xfrm>
          <a:prstGeom prst="star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97E627D-DFE5-4C44-BAF8-6B61FE88AA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0" r="5147"/>
          <a:stretch/>
        </p:blipFill>
        <p:spPr>
          <a:xfrm>
            <a:off x="5938011" y="4692123"/>
            <a:ext cx="6253989" cy="216288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B7E6F68-737E-427D-869E-FA1F781C4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746428"/>
            <a:ext cx="5914990" cy="610776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2487E83-19FD-4DE7-A894-7086711926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41" t="64" r="8416" b="22786"/>
          <a:stretch/>
        </p:blipFill>
        <p:spPr>
          <a:xfrm>
            <a:off x="5913316" y="746428"/>
            <a:ext cx="6257010" cy="3945695"/>
          </a:xfrm>
          <a:prstGeom prst="rect">
            <a:avLst/>
          </a:prstGeom>
        </p:spPr>
      </p:pic>
      <p:sp>
        <p:nvSpPr>
          <p:cNvPr id="57" name="文本框 2">
            <a:extLst>
              <a:ext uri="{FF2B5EF4-FFF2-40B4-BE49-F238E27FC236}">
                <a16:creationId xmlns:a16="http://schemas.microsoft.com/office/drawing/2014/main" id="{446DB03B-A95A-4DCF-8DD1-5020A9378912}"/>
              </a:ext>
            </a:extLst>
          </p:cNvPr>
          <p:cNvSpPr txBox="1"/>
          <p:nvPr/>
        </p:nvSpPr>
        <p:spPr>
          <a:xfrm>
            <a:off x="3131752" y="-25970"/>
            <a:ext cx="6148991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ar-AE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المواطنة الرقمية والأمن الإلكتروني</a:t>
            </a:r>
          </a:p>
          <a:p>
            <a:r>
              <a:rPr lang="en-US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Citizenship &amp; Cyber Security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椭圆 28">
            <a:extLst>
              <a:ext uri="{FF2B5EF4-FFF2-40B4-BE49-F238E27FC236}">
                <a16:creationId xmlns:a16="http://schemas.microsoft.com/office/drawing/2014/main" id="{E25829A4-84FA-45AA-AC80-F05B4A27F3E9}"/>
              </a:ext>
            </a:extLst>
          </p:cNvPr>
          <p:cNvSpPr/>
          <p:nvPr/>
        </p:nvSpPr>
        <p:spPr>
          <a:xfrm>
            <a:off x="6558121" y="4211774"/>
            <a:ext cx="929038" cy="9290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378805" y="670490"/>
            <a:ext cx="3936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Extremely Important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691003" y="1531978"/>
            <a:ext cx="929038" cy="9290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801954" y="1747821"/>
            <a:ext cx="612925" cy="466678"/>
            <a:chOff x="3708400" y="406400"/>
            <a:chExt cx="1776413" cy="135255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587875" y="1036638"/>
              <a:ext cx="738187" cy="722313"/>
            </a:xfrm>
            <a:custGeom>
              <a:avLst/>
              <a:gdLst>
                <a:gd name="T0" fmla="*/ 191 w 197"/>
                <a:gd name="T1" fmla="*/ 149 h 191"/>
                <a:gd name="T2" fmla="*/ 162 w 197"/>
                <a:gd name="T3" fmla="*/ 103 h 191"/>
                <a:gd name="T4" fmla="*/ 151 w 197"/>
                <a:gd name="T5" fmla="*/ 86 h 191"/>
                <a:gd name="T6" fmla="*/ 138 w 197"/>
                <a:gd name="T7" fmla="*/ 66 h 191"/>
                <a:gd name="T8" fmla="*/ 138 w 197"/>
                <a:gd name="T9" fmla="*/ 13 h 191"/>
                <a:gd name="T10" fmla="*/ 145 w 197"/>
                <a:gd name="T11" fmla="*/ 13 h 191"/>
                <a:gd name="T12" fmla="*/ 145 w 197"/>
                <a:gd name="T13" fmla="*/ 0 h 191"/>
                <a:gd name="T14" fmla="*/ 49 w 197"/>
                <a:gd name="T15" fmla="*/ 0 h 191"/>
                <a:gd name="T16" fmla="*/ 49 w 197"/>
                <a:gd name="T17" fmla="*/ 13 h 191"/>
                <a:gd name="T18" fmla="*/ 59 w 197"/>
                <a:gd name="T19" fmla="*/ 13 h 191"/>
                <a:gd name="T20" fmla="*/ 59 w 197"/>
                <a:gd name="T21" fmla="*/ 66 h 191"/>
                <a:gd name="T22" fmla="*/ 46 w 197"/>
                <a:gd name="T23" fmla="*/ 86 h 191"/>
                <a:gd name="T24" fmla="*/ 35 w 197"/>
                <a:gd name="T25" fmla="*/ 103 h 191"/>
                <a:gd name="T26" fmla="*/ 6 w 197"/>
                <a:gd name="T27" fmla="*/ 149 h 191"/>
                <a:gd name="T28" fmla="*/ 5 w 197"/>
                <a:gd name="T29" fmla="*/ 152 h 191"/>
                <a:gd name="T30" fmla="*/ 5 w 197"/>
                <a:gd name="T31" fmla="*/ 181 h 191"/>
                <a:gd name="T32" fmla="*/ 22 w 197"/>
                <a:gd name="T33" fmla="*/ 191 h 191"/>
                <a:gd name="T34" fmla="*/ 175 w 197"/>
                <a:gd name="T35" fmla="*/ 191 h 191"/>
                <a:gd name="T36" fmla="*/ 175 w 197"/>
                <a:gd name="T37" fmla="*/ 191 h 191"/>
                <a:gd name="T38" fmla="*/ 192 w 197"/>
                <a:gd name="T39" fmla="*/ 181 h 191"/>
                <a:gd name="T40" fmla="*/ 192 w 197"/>
                <a:gd name="T41" fmla="*/ 152 h 191"/>
                <a:gd name="T42" fmla="*/ 191 w 197"/>
                <a:gd name="T43" fmla="*/ 149 h 191"/>
                <a:gd name="T44" fmla="*/ 183 w 197"/>
                <a:gd name="T45" fmla="*/ 176 h 191"/>
                <a:gd name="T46" fmla="*/ 175 w 197"/>
                <a:gd name="T47" fmla="*/ 180 h 191"/>
                <a:gd name="T48" fmla="*/ 22 w 197"/>
                <a:gd name="T49" fmla="*/ 180 h 191"/>
                <a:gd name="T50" fmla="*/ 14 w 197"/>
                <a:gd name="T51" fmla="*/ 176 h 191"/>
                <a:gd name="T52" fmla="*/ 15 w 197"/>
                <a:gd name="T53" fmla="*/ 157 h 191"/>
                <a:gd name="T54" fmla="*/ 16 w 197"/>
                <a:gd name="T55" fmla="*/ 155 h 191"/>
                <a:gd name="T56" fmla="*/ 44 w 197"/>
                <a:gd name="T57" fmla="*/ 109 h 191"/>
                <a:gd name="T58" fmla="*/ 55 w 197"/>
                <a:gd name="T59" fmla="*/ 93 h 191"/>
                <a:gd name="T60" fmla="*/ 70 w 197"/>
                <a:gd name="T61" fmla="*/ 65 h 191"/>
                <a:gd name="T62" fmla="*/ 70 w 197"/>
                <a:gd name="T63" fmla="*/ 16 h 191"/>
                <a:gd name="T64" fmla="*/ 127 w 197"/>
                <a:gd name="T65" fmla="*/ 16 h 191"/>
                <a:gd name="T66" fmla="*/ 127 w 197"/>
                <a:gd name="T67" fmla="*/ 65 h 191"/>
                <a:gd name="T68" fmla="*/ 142 w 197"/>
                <a:gd name="T69" fmla="*/ 93 h 191"/>
                <a:gd name="T70" fmla="*/ 153 w 197"/>
                <a:gd name="T71" fmla="*/ 109 h 191"/>
                <a:gd name="T72" fmla="*/ 181 w 197"/>
                <a:gd name="T73" fmla="*/ 155 h 191"/>
                <a:gd name="T74" fmla="*/ 182 w 197"/>
                <a:gd name="T75" fmla="*/ 157 h 191"/>
                <a:gd name="T76" fmla="*/ 183 w 197"/>
                <a:gd name="T77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1">
                  <a:moveTo>
                    <a:pt x="191" y="149"/>
                  </a:moveTo>
                  <a:cubicBezTo>
                    <a:pt x="186" y="141"/>
                    <a:pt x="174" y="120"/>
                    <a:pt x="162" y="103"/>
                  </a:cubicBezTo>
                  <a:cubicBezTo>
                    <a:pt x="158" y="97"/>
                    <a:pt x="154" y="91"/>
                    <a:pt x="151" y="86"/>
                  </a:cubicBezTo>
                  <a:cubicBezTo>
                    <a:pt x="145" y="78"/>
                    <a:pt x="138" y="68"/>
                    <a:pt x="138" y="66"/>
                  </a:cubicBezTo>
                  <a:cubicBezTo>
                    <a:pt x="138" y="53"/>
                    <a:pt x="138" y="22"/>
                    <a:pt x="138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22"/>
                    <a:pt x="59" y="53"/>
                    <a:pt x="59" y="66"/>
                  </a:cubicBezTo>
                  <a:cubicBezTo>
                    <a:pt x="59" y="68"/>
                    <a:pt x="52" y="78"/>
                    <a:pt x="46" y="86"/>
                  </a:cubicBezTo>
                  <a:cubicBezTo>
                    <a:pt x="43" y="91"/>
                    <a:pt x="39" y="97"/>
                    <a:pt x="35" y="103"/>
                  </a:cubicBezTo>
                  <a:cubicBezTo>
                    <a:pt x="23" y="120"/>
                    <a:pt x="11" y="141"/>
                    <a:pt x="6" y="149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0" y="161"/>
                    <a:pt x="0" y="173"/>
                    <a:pt x="5" y="181"/>
                  </a:cubicBezTo>
                  <a:cubicBezTo>
                    <a:pt x="8" y="188"/>
                    <a:pt x="15" y="191"/>
                    <a:pt x="22" y="191"/>
                  </a:cubicBezTo>
                  <a:cubicBezTo>
                    <a:pt x="175" y="191"/>
                    <a:pt x="175" y="191"/>
                    <a:pt x="175" y="191"/>
                  </a:cubicBezTo>
                  <a:cubicBezTo>
                    <a:pt x="175" y="191"/>
                    <a:pt x="175" y="191"/>
                    <a:pt x="175" y="191"/>
                  </a:cubicBezTo>
                  <a:cubicBezTo>
                    <a:pt x="182" y="191"/>
                    <a:pt x="188" y="188"/>
                    <a:pt x="192" y="181"/>
                  </a:cubicBezTo>
                  <a:cubicBezTo>
                    <a:pt x="197" y="173"/>
                    <a:pt x="197" y="161"/>
                    <a:pt x="192" y="152"/>
                  </a:cubicBezTo>
                  <a:lnTo>
                    <a:pt x="191" y="149"/>
                  </a:lnTo>
                  <a:close/>
                  <a:moveTo>
                    <a:pt x="183" y="176"/>
                  </a:moveTo>
                  <a:cubicBezTo>
                    <a:pt x="181" y="179"/>
                    <a:pt x="178" y="180"/>
                    <a:pt x="175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19" y="180"/>
                    <a:pt x="16" y="179"/>
                    <a:pt x="14" y="176"/>
                  </a:cubicBezTo>
                  <a:cubicBezTo>
                    <a:pt x="11" y="171"/>
                    <a:pt x="11" y="163"/>
                    <a:pt x="15" y="157"/>
                  </a:cubicBezTo>
                  <a:cubicBezTo>
                    <a:pt x="16" y="155"/>
                    <a:pt x="16" y="155"/>
                    <a:pt x="16" y="155"/>
                  </a:cubicBezTo>
                  <a:cubicBezTo>
                    <a:pt x="21" y="146"/>
                    <a:pt x="32" y="126"/>
                    <a:pt x="44" y="109"/>
                  </a:cubicBezTo>
                  <a:cubicBezTo>
                    <a:pt x="48" y="103"/>
                    <a:pt x="52" y="98"/>
                    <a:pt x="55" y="93"/>
                  </a:cubicBezTo>
                  <a:cubicBezTo>
                    <a:pt x="65" y="79"/>
                    <a:pt x="71" y="71"/>
                    <a:pt x="70" y="65"/>
                  </a:cubicBezTo>
                  <a:cubicBezTo>
                    <a:pt x="70" y="54"/>
                    <a:pt x="70" y="27"/>
                    <a:pt x="70" y="16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27"/>
                    <a:pt x="127" y="54"/>
                    <a:pt x="127" y="65"/>
                  </a:cubicBezTo>
                  <a:cubicBezTo>
                    <a:pt x="126" y="71"/>
                    <a:pt x="132" y="79"/>
                    <a:pt x="142" y="93"/>
                  </a:cubicBezTo>
                  <a:cubicBezTo>
                    <a:pt x="145" y="98"/>
                    <a:pt x="149" y="103"/>
                    <a:pt x="153" y="109"/>
                  </a:cubicBezTo>
                  <a:cubicBezTo>
                    <a:pt x="165" y="126"/>
                    <a:pt x="176" y="146"/>
                    <a:pt x="181" y="155"/>
                  </a:cubicBezTo>
                  <a:cubicBezTo>
                    <a:pt x="182" y="157"/>
                    <a:pt x="182" y="157"/>
                    <a:pt x="182" y="157"/>
                  </a:cubicBezTo>
                  <a:cubicBezTo>
                    <a:pt x="186" y="163"/>
                    <a:pt x="186" y="171"/>
                    <a:pt x="18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5160963" y="1104900"/>
              <a:ext cx="323850" cy="638175"/>
            </a:xfrm>
            <a:custGeom>
              <a:avLst/>
              <a:gdLst>
                <a:gd name="T0" fmla="*/ 0 w 86"/>
                <a:gd name="T1" fmla="*/ 0 h 169"/>
                <a:gd name="T2" fmla="*/ 0 w 86"/>
                <a:gd name="T3" fmla="*/ 22 h 169"/>
                <a:gd name="T4" fmla="*/ 12 w 86"/>
                <a:gd name="T5" fmla="*/ 22 h 169"/>
                <a:gd name="T6" fmla="*/ 12 w 86"/>
                <a:gd name="T7" fmla="*/ 74 h 169"/>
                <a:gd name="T8" fmla="*/ 17 w 86"/>
                <a:gd name="T9" fmla="*/ 82 h 169"/>
                <a:gd name="T10" fmla="*/ 22 w 86"/>
                <a:gd name="T11" fmla="*/ 89 h 169"/>
                <a:gd name="T12" fmla="*/ 22 w 86"/>
                <a:gd name="T13" fmla="*/ 22 h 169"/>
                <a:gd name="T14" fmla="*/ 64 w 86"/>
                <a:gd name="T15" fmla="*/ 22 h 169"/>
                <a:gd name="T16" fmla="*/ 64 w 86"/>
                <a:gd name="T17" fmla="*/ 139 h 169"/>
                <a:gd name="T18" fmla="*/ 59 w 86"/>
                <a:gd name="T19" fmla="*/ 153 h 169"/>
                <a:gd name="T20" fmla="*/ 53 w 86"/>
                <a:gd name="T21" fmla="*/ 157 h 169"/>
                <a:gd name="T22" fmla="*/ 49 w 86"/>
                <a:gd name="T23" fmla="*/ 167 h 169"/>
                <a:gd name="T24" fmla="*/ 48 w 86"/>
                <a:gd name="T25" fmla="*/ 169 h 169"/>
                <a:gd name="T26" fmla="*/ 66 w 86"/>
                <a:gd name="T27" fmla="*/ 161 h 169"/>
                <a:gd name="T28" fmla="*/ 74 w 86"/>
                <a:gd name="T29" fmla="*/ 139 h 169"/>
                <a:gd name="T30" fmla="*/ 74 w 86"/>
                <a:gd name="T31" fmla="*/ 22 h 169"/>
                <a:gd name="T32" fmla="*/ 86 w 86"/>
                <a:gd name="T33" fmla="*/ 22 h 169"/>
                <a:gd name="T34" fmla="*/ 86 w 86"/>
                <a:gd name="T35" fmla="*/ 0 h 169"/>
                <a:gd name="T36" fmla="*/ 0 w 86"/>
                <a:gd name="T3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169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6"/>
                    <a:pt x="15" y="79"/>
                    <a:pt x="17" y="82"/>
                  </a:cubicBezTo>
                  <a:cubicBezTo>
                    <a:pt x="19" y="84"/>
                    <a:pt x="21" y="87"/>
                    <a:pt x="22" y="89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45"/>
                    <a:pt x="62" y="150"/>
                    <a:pt x="59" y="153"/>
                  </a:cubicBezTo>
                  <a:cubicBezTo>
                    <a:pt x="57" y="155"/>
                    <a:pt x="55" y="156"/>
                    <a:pt x="53" y="157"/>
                  </a:cubicBezTo>
                  <a:cubicBezTo>
                    <a:pt x="52" y="161"/>
                    <a:pt x="51" y="164"/>
                    <a:pt x="49" y="167"/>
                  </a:cubicBezTo>
                  <a:cubicBezTo>
                    <a:pt x="49" y="168"/>
                    <a:pt x="49" y="168"/>
                    <a:pt x="48" y="169"/>
                  </a:cubicBezTo>
                  <a:cubicBezTo>
                    <a:pt x="56" y="168"/>
                    <a:pt x="62" y="165"/>
                    <a:pt x="66" y="161"/>
                  </a:cubicBezTo>
                  <a:cubicBezTo>
                    <a:pt x="71" y="156"/>
                    <a:pt x="74" y="148"/>
                    <a:pt x="74" y="139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5278438" y="1406525"/>
              <a:ext cx="88900" cy="250825"/>
            </a:xfrm>
            <a:custGeom>
              <a:avLst/>
              <a:gdLst>
                <a:gd name="T0" fmla="*/ 22 w 24"/>
                <a:gd name="T1" fmla="*/ 66 h 66"/>
                <a:gd name="T2" fmla="*/ 24 w 24"/>
                <a:gd name="T3" fmla="*/ 59 h 66"/>
                <a:gd name="T4" fmla="*/ 24 w 24"/>
                <a:gd name="T5" fmla="*/ 0 h 66"/>
                <a:gd name="T6" fmla="*/ 0 w 24"/>
                <a:gd name="T7" fmla="*/ 0 h 66"/>
                <a:gd name="T8" fmla="*/ 0 w 24"/>
                <a:gd name="T9" fmla="*/ 23 h 66"/>
                <a:gd name="T10" fmla="*/ 17 w 24"/>
                <a:gd name="T11" fmla="*/ 52 h 66"/>
                <a:gd name="T12" fmla="*/ 18 w 24"/>
                <a:gd name="T13" fmla="*/ 55 h 66"/>
                <a:gd name="T14" fmla="*/ 22 w 2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6">
                  <a:moveTo>
                    <a:pt x="22" y="66"/>
                  </a:moveTo>
                  <a:cubicBezTo>
                    <a:pt x="24" y="63"/>
                    <a:pt x="24" y="60"/>
                    <a:pt x="24" y="59"/>
                  </a:cubicBezTo>
                  <a:cubicBezTo>
                    <a:pt x="24" y="58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"/>
                    <a:pt x="0" y="23"/>
                  </a:cubicBezTo>
                  <a:cubicBezTo>
                    <a:pt x="7" y="36"/>
                    <a:pt x="14" y="46"/>
                    <a:pt x="17" y="52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20" y="58"/>
                    <a:pt x="21" y="62"/>
                    <a:pt x="2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3708400" y="1157288"/>
              <a:ext cx="1062037" cy="457200"/>
            </a:xfrm>
            <a:custGeom>
              <a:avLst/>
              <a:gdLst>
                <a:gd name="T0" fmla="*/ 270 w 283"/>
                <a:gd name="T1" fmla="*/ 45 h 121"/>
                <a:gd name="T2" fmla="*/ 283 w 283"/>
                <a:gd name="T3" fmla="*/ 25 h 121"/>
                <a:gd name="T4" fmla="*/ 283 w 283"/>
                <a:gd name="T5" fmla="*/ 0 h 121"/>
                <a:gd name="T6" fmla="*/ 27 w 283"/>
                <a:gd name="T7" fmla="*/ 0 h 121"/>
                <a:gd name="T8" fmla="*/ 0 w 283"/>
                <a:gd name="T9" fmla="*/ 121 h 121"/>
                <a:gd name="T10" fmla="*/ 226 w 283"/>
                <a:gd name="T11" fmla="*/ 121 h 121"/>
                <a:gd name="T12" fmla="*/ 229 w 283"/>
                <a:gd name="T13" fmla="*/ 111 h 121"/>
                <a:gd name="T14" fmla="*/ 230 w 283"/>
                <a:gd name="T15" fmla="*/ 109 h 121"/>
                <a:gd name="T16" fmla="*/ 259 w 283"/>
                <a:gd name="T17" fmla="*/ 62 h 121"/>
                <a:gd name="T18" fmla="*/ 270 w 283"/>
                <a:gd name="T19" fmla="*/ 45 h 121"/>
                <a:gd name="T20" fmla="*/ 152 w 283"/>
                <a:gd name="T21" fmla="*/ 104 h 121"/>
                <a:gd name="T22" fmla="*/ 157 w 283"/>
                <a:gd name="T23" fmla="*/ 80 h 121"/>
                <a:gd name="T24" fmla="*/ 221 w 283"/>
                <a:gd name="T25" fmla="*/ 80 h 121"/>
                <a:gd name="T26" fmla="*/ 226 w 283"/>
                <a:gd name="T27" fmla="*/ 104 h 121"/>
                <a:gd name="T28" fmla="*/ 152 w 283"/>
                <a:gd name="T29" fmla="*/ 10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3" h="121">
                  <a:moveTo>
                    <a:pt x="270" y="45"/>
                  </a:moveTo>
                  <a:cubicBezTo>
                    <a:pt x="276" y="37"/>
                    <a:pt x="283" y="28"/>
                    <a:pt x="283" y="25"/>
                  </a:cubicBezTo>
                  <a:cubicBezTo>
                    <a:pt x="283" y="19"/>
                    <a:pt x="283" y="10"/>
                    <a:pt x="28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17"/>
                    <a:pt x="227" y="114"/>
                    <a:pt x="229" y="111"/>
                  </a:cubicBezTo>
                  <a:cubicBezTo>
                    <a:pt x="230" y="109"/>
                    <a:pt x="230" y="109"/>
                    <a:pt x="230" y="109"/>
                  </a:cubicBezTo>
                  <a:cubicBezTo>
                    <a:pt x="235" y="100"/>
                    <a:pt x="247" y="79"/>
                    <a:pt x="259" y="62"/>
                  </a:cubicBezTo>
                  <a:cubicBezTo>
                    <a:pt x="263" y="56"/>
                    <a:pt x="267" y="50"/>
                    <a:pt x="270" y="45"/>
                  </a:cubicBezTo>
                  <a:close/>
                  <a:moveTo>
                    <a:pt x="152" y="104"/>
                  </a:moveTo>
                  <a:cubicBezTo>
                    <a:pt x="157" y="80"/>
                    <a:pt x="157" y="80"/>
                    <a:pt x="157" y="80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6" y="104"/>
                    <a:pt x="226" y="104"/>
                    <a:pt x="226" y="104"/>
                  </a:cubicBezTo>
                  <a:lnTo>
                    <a:pt x="1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3813175" y="406400"/>
              <a:ext cx="1209675" cy="720725"/>
            </a:xfrm>
            <a:custGeom>
              <a:avLst/>
              <a:gdLst>
                <a:gd name="T0" fmla="*/ 577 w 762"/>
                <a:gd name="T1" fmla="*/ 409 h 454"/>
                <a:gd name="T2" fmla="*/ 55 w 762"/>
                <a:gd name="T3" fmla="*/ 409 h 454"/>
                <a:gd name="T4" fmla="*/ 55 w 762"/>
                <a:gd name="T5" fmla="*/ 54 h 454"/>
                <a:gd name="T6" fmla="*/ 298 w 762"/>
                <a:gd name="T7" fmla="*/ 54 h 454"/>
                <a:gd name="T8" fmla="*/ 461 w 762"/>
                <a:gd name="T9" fmla="*/ 54 h 454"/>
                <a:gd name="T10" fmla="*/ 707 w 762"/>
                <a:gd name="T11" fmla="*/ 54 h 454"/>
                <a:gd name="T12" fmla="*/ 707 w 762"/>
                <a:gd name="T13" fmla="*/ 376 h 454"/>
                <a:gd name="T14" fmla="*/ 762 w 762"/>
                <a:gd name="T15" fmla="*/ 376 h 454"/>
                <a:gd name="T16" fmla="*/ 762 w 762"/>
                <a:gd name="T17" fmla="*/ 278 h 454"/>
                <a:gd name="T18" fmla="*/ 762 w 762"/>
                <a:gd name="T19" fmla="*/ 278 h 454"/>
                <a:gd name="T20" fmla="*/ 762 w 762"/>
                <a:gd name="T21" fmla="*/ 0 h 454"/>
                <a:gd name="T22" fmla="*/ 473 w 762"/>
                <a:gd name="T23" fmla="*/ 0 h 454"/>
                <a:gd name="T24" fmla="*/ 286 w 762"/>
                <a:gd name="T25" fmla="*/ 0 h 454"/>
                <a:gd name="T26" fmla="*/ 0 w 762"/>
                <a:gd name="T27" fmla="*/ 0 h 454"/>
                <a:gd name="T28" fmla="*/ 0 w 762"/>
                <a:gd name="T29" fmla="*/ 278 h 454"/>
                <a:gd name="T30" fmla="*/ 0 w 762"/>
                <a:gd name="T31" fmla="*/ 454 h 454"/>
                <a:gd name="T32" fmla="*/ 577 w 762"/>
                <a:gd name="T33" fmla="*/ 454 h 454"/>
                <a:gd name="T34" fmla="*/ 577 w 762"/>
                <a:gd name="T35" fmla="*/ 40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2" h="454">
                  <a:moveTo>
                    <a:pt x="577" y="409"/>
                  </a:moveTo>
                  <a:lnTo>
                    <a:pt x="55" y="409"/>
                  </a:lnTo>
                  <a:lnTo>
                    <a:pt x="55" y="54"/>
                  </a:lnTo>
                  <a:lnTo>
                    <a:pt x="298" y="54"/>
                  </a:lnTo>
                  <a:lnTo>
                    <a:pt x="461" y="54"/>
                  </a:lnTo>
                  <a:lnTo>
                    <a:pt x="707" y="54"/>
                  </a:lnTo>
                  <a:lnTo>
                    <a:pt x="707" y="376"/>
                  </a:lnTo>
                  <a:lnTo>
                    <a:pt x="762" y="376"/>
                  </a:lnTo>
                  <a:lnTo>
                    <a:pt x="762" y="278"/>
                  </a:lnTo>
                  <a:lnTo>
                    <a:pt x="762" y="278"/>
                  </a:lnTo>
                  <a:lnTo>
                    <a:pt x="762" y="0"/>
                  </a:lnTo>
                  <a:lnTo>
                    <a:pt x="473" y="0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0" y="278"/>
                  </a:lnTo>
                  <a:lnTo>
                    <a:pt x="0" y="454"/>
                  </a:lnTo>
                  <a:lnTo>
                    <a:pt x="577" y="454"/>
                  </a:lnTo>
                  <a:lnTo>
                    <a:pt x="577" y="4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4068763" y="677863"/>
              <a:ext cx="115887" cy="219075"/>
            </a:xfrm>
            <a:custGeom>
              <a:avLst/>
              <a:gdLst>
                <a:gd name="T0" fmla="*/ 31 w 31"/>
                <a:gd name="T1" fmla="*/ 58 h 58"/>
                <a:gd name="T2" fmla="*/ 31 w 31"/>
                <a:gd name="T3" fmla="*/ 0 h 58"/>
                <a:gd name="T4" fmla="*/ 17 w 31"/>
                <a:gd name="T5" fmla="*/ 0 h 58"/>
                <a:gd name="T6" fmla="*/ 16 w 31"/>
                <a:gd name="T7" fmla="*/ 6 h 58"/>
                <a:gd name="T8" fmla="*/ 12 w 31"/>
                <a:gd name="T9" fmla="*/ 10 h 58"/>
                <a:gd name="T10" fmla="*/ 6 w 31"/>
                <a:gd name="T11" fmla="*/ 12 h 58"/>
                <a:gd name="T12" fmla="*/ 0 w 31"/>
                <a:gd name="T13" fmla="*/ 12 h 58"/>
                <a:gd name="T14" fmla="*/ 0 w 31"/>
                <a:gd name="T15" fmla="*/ 24 h 58"/>
                <a:gd name="T16" fmla="*/ 14 w 31"/>
                <a:gd name="T17" fmla="*/ 24 h 58"/>
                <a:gd name="T18" fmla="*/ 14 w 31"/>
                <a:gd name="T19" fmla="*/ 58 h 58"/>
                <a:gd name="T20" fmla="*/ 31 w 31"/>
                <a:gd name="T2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58">
                  <a:moveTo>
                    <a:pt x="31" y="58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4"/>
                    <a:pt x="16" y="6"/>
                  </a:cubicBezTo>
                  <a:cubicBezTo>
                    <a:pt x="15" y="7"/>
                    <a:pt x="13" y="9"/>
                    <a:pt x="12" y="10"/>
                  </a:cubicBezTo>
                  <a:cubicBezTo>
                    <a:pt x="10" y="11"/>
                    <a:pt x="8" y="11"/>
                    <a:pt x="6" y="12"/>
                  </a:cubicBezTo>
                  <a:cubicBezTo>
                    <a:pt x="4" y="12"/>
                    <a:pt x="2" y="12"/>
                    <a:pt x="0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58"/>
                    <a:pt x="14" y="58"/>
                    <a:pt x="14" y="58"/>
                  </a:cubicBezTo>
                  <a:lnTo>
                    <a:pt x="31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4256088" y="738188"/>
              <a:ext cx="158750" cy="158750"/>
            </a:xfrm>
            <a:custGeom>
              <a:avLst/>
              <a:gdLst>
                <a:gd name="T0" fmla="*/ 67 w 100"/>
                <a:gd name="T1" fmla="*/ 100 h 100"/>
                <a:gd name="T2" fmla="*/ 67 w 100"/>
                <a:gd name="T3" fmla="*/ 64 h 100"/>
                <a:gd name="T4" fmla="*/ 100 w 100"/>
                <a:gd name="T5" fmla="*/ 64 h 100"/>
                <a:gd name="T6" fmla="*/ 100 w 100"/>
                <a:gd name="T7" fmla="*/ 33 h 100"/>
                <a:gd name="T8" fmla="*/ 67 w 100"/>
                <a:gd name="T9" fmla="*/ 33 h 100"/>
                <a:gd name="T10" fmla="*/ 67 w 100"/>
                <a:gd name="T11" fmla="*/ 0 h 100"/>
                <a:gd name="T12" fmla="*/ 36 w 100"/>
                <a:gd name="T13" fmla="*/ 0 h 100"/>
                <a:gd name="T14" fmla="*/ 36 w 100"/>
                <a:gd name="T15" fmla="*/ 33 h 100"/>
                <a:gd name="T16" fmla="*/ 0 w 100"/>
                <a:gd name="T17" fmla="*/ 33 h 100"/>
                <a:gd name="T18" fmla="*/ 0 w 100"/>
                <a:gd name="T19" fmla="*/ 64 h 100"/>
                <a:gd name="T20" fmla="*/ 36 w 100"/>
                <a:gd name="T21" fmla="*/ 64 h 100"/>
                <a:gd name="T22" fmla="*/ 36 w 100"/>
                <a:gd name="T23" fmla="*/ 100 h 100"/>
                <a:gd name="T24" fmla="*/ 67 w 100"/>
                <a:gd name="T2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00">
                  <a:moveTo>
                    <a:pt x="67" y="100"/>
                  </a:moveTo>
                  <a:lnTo>
                    <a:pt x="67" y="64"/>
                  </a:lnTo>
                  <a:lnTo>
                    <a:pt x="100" y="64"/>
                  </a:lnTo>
                  <a:lnTo>
                    <a:pt x="100" y="33"/>
                  </a:lnTo>
                  <a:lnTo>
                    <a:pt x="67" y="33"/>
                  </a:lnTo>
                  <a:lnTo>
                    <a:pt x="67" y="0"/>
                  </a:lnTo>
                  <a:lnTo>
                    <a:pt x="36" y="0"/>
                  </a:lnTo>
                  <a:lnTo>
                    <a:pt x="36" y="33"/>
                  </a:lnTo>
                  <a:lnTo>
                    <a:pt x="0" y="3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100"/>
                  </a:lnTo>
                  <a:lnTo>
                    <a:pt x="67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4467225" y="677863"/>
              <a:ext cx="115887" cy="219075"/>
            </a:xfrm>
            <a:custGeom>
              <a:avLst/>
              <a:gdLst>
                <a:gd name="T0" fmla="*/ 31 w 31"/>
                <a:gd name="T1" fmla="*/ 58 h 58"/>
                <a:gd name="T2" fmla="*/ 31 w 31"/>
                <a:gd name="T3" fmla="*/ 0 h 58"/>
                <a:gd name="T4" fmla="*/ 17 w 31"/>
                <a:gd name="T5" fmla="*/ 0 h 58"/>
                <a:gd name="T6" fmla="*/ 16 w 31"/>
                <a:gd name="T7" fmla="*/ 6 h 58"/>
                <a:gd name="T8" fmla="*/ 12 w 31"/>
                <a:gd name="T9" fmla="*/ 10 h 58"/>
                <a:gd name="T10" fmla="*/ 6 w 31"/>
                <a:gd name="T11" fmla="*/ 12 h 58"/>
                <a:gd name="T12" fmla="*/ 0 w 31"/>
                <a:gd name="T13" fmla="*/ 12 h 58"/>
                <a:gd name="T14" fmla="*/ 0 w 31"/>
                <a:gd name="T15" fmla="*/ 24 h 58"/>
                <a:gd name="T16" fmla="*/ 14 w 31"/>
                <a:gd name="T17" fmla="*/ 24 h 58"/>
                <a:gd name="T18" fmla="*/ 14 w 31"/>
                <a:gd name="T19" fmla="*/ 58 h 58"/>
                <a:gd name="T20" fmla="*/ 31 w 31"/>
                <a:gd name="T2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58">
                  <a:moveTo>
                    <a:pt x="31" y="58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4"/>
                    <a:pt x="16" y="6"/>
                  </a:cubicBezTo>
                  <a:cubicBezTo>
                    <a:pt x="15" y="7"/>
                    <a:pt x="13" y="9"/>
                    <a:pt x="12" y="10"/>
                  </a:cubicBezTo>
                  <a:cubicBezTo>
                    <a:pt x="10" y="11"/>
                    <a:pt x="8" y="11"/>
                    <a:pt x="6" y="12"/>
                  </a:cubicBezTo>
                  <a:cubicBezTo>
                    <a:pt x="4" y="12"/>
                    <a:pt x="2" y="12"/>
                    <a:pt x="0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58"/>
                    <a:pt x="14" y="58"/>
                    <a:pt x="14" y="58"/>
                  </a:cubicBezTo>
                  <a:lnTo>
                    <a:pt x="31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4654550" y="754063"/>
              <a:ext cx="157162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4654550" y="828675"/>
              <a:ext cx="157162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29" name="椭圆 28"/>
          <p:cNvSpPr/>
          <p:nvPr/>
        </p:nvSpPr>
        <p:spPr>
          <a:xfrm>
            <a:off x="1734669" y="4363394"/>
            <a:ext cx="929038" cy="9290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6505847" y="3007662"/>
            <a:ext cx="929038" cy="9290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1" name="组 43"/>
          <p:cNvGrpSpPr/>
          <p:nvPr/>
        </p:nvGrpSpPr>
        <p:grpSpPr>
          <a:xfrm>
            <a:off x="6802952" y="4464774"/>
            <a:ext cx="573217" cy="400224"/>
            <a:chOff x="4616259" y="2259503"/>
            <a:chExt cx="2123339" cy="151129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2" name="Freeform 47"/>
            <p:cNvSpPr>
              <a:spLocks noEditPoints="1"/>
            </p:cNvSpPr>
            <p:nvPr/>
          </p:nvSpPr>
          <p:spPr bwMode="auto">
            <a:xfrm>
              <a:off x="4616259" y="2259503"/>
              <a:ext cx="1003299" cy="1511299"/>
            </a:xfrm>
            <a:custGeom>
              <a:avLst/>
              <a:gdLst>
                <a:gd name="T0" fmla="*/ 250 w 267"/>
                <a:gd name="T1" fmla="*/ 383 h 400"/>
                <a:gd name="T2" fmla="*/ 17 w 267"/>
                <a:gd name="T3" fmla="*/ 383 h 400"/>
                <a:gd name="T4" fmla="*/ 17 w 267"/>
                <a:gd name="T5" fmla="*/ 17 h 400"/>
                <a:gd name="T6" fmla="*/ 180 w 267"/>
                <a:gd name="T7" fmla="*/ 17 h 400"/>
                <a:gd name="T8" fmla="*/ 180 w 267"/>
                <a:gd name="T9" fmla="*/ 94 h 400"/>
                <a:gd name="T10" fmla="*/ 250 w 267"/>
                <a:gd name="T11" fmla="*/ 94 h 400"/>
                <a:gd name="T12" fmla="*/ 250 w 267"/>
                <a:gd name="T13" fmla="*/ 174 h 400"/>
                <a:gd name="T14" fmla="*/ 267 w 267"/>
                <a:gd name="T15" fmla="*/ 157 h 400"/>
                <a:gd name="T16" fmla="*/ 267 w 267"/>
                <a:gd name="T17" fmla="*/ 69 h 400"/>
                <a:gd name="T18" fmla="*/ 198 w 267"/>
                <a:gd name="T19" fmla="*/ 0 h 400"/>
                <a:gd name="T20" fmla="*/ 0 w 267"/>
                <a:gd name="T21" fmla="*/ 0 h 400"/>
                <a:gd name="T22" fmla="*/ 0 w 267"/>
                <a:gd name="T23" fmla="*/ 400 h 400"/>
                <a:gd name="T24" fmla="*/ 267 w 267"/>
                <a:gd name="T25" fmla="*/ 400 h 400"/>
                <a:gd name="T26" fmla="*/ 267 w 267"/>
                <a:gd name="T27" fmla="*/ 307 h 400"/>
                <a:gd name="T28" fmla="*/ 250 w 267"/>
                <a:gd name="T29" fmla="*/ 324 h 400"/>
                <a:gd name="T30" fmla="*/ 250 w 267"/>
                <a:gd name="T31" fmla="*/ 383 h 400"/>
                <a:gd name="T32" fmla="*/ 197 w 267"/>
                <a:gd name="T33" fmla="*/ 23 h 400"/>
                <a:gd name="T34" fmla="*/ 250 w 267"/>
                <a:gd name="T35" fmla="*/ 76 h 400"/>
                <a:gd name="T36" fmla="*/ 250 w 267"/>
                <a:gd name="T37" fmla="*/ 77 h 400"/>
                <a:gd name="T38" fmla="*/ 197 w 267"/>
                <a:gd name="T39" fmla="*/ 77 h 400"/>
                <a:gd name="T40" fmla="*/ 197 w 267"/>
                <a:gd name="T41" fmla="*/ 2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7" h="400">
                  <a:moveTo>
                    <a:pt x="250" y="383"/>
                  </a:moveTo>
                  <a:cubicBezTo>
                    <a:pt x="17" y="383"/>
                    <a:pt x="17" y="383"/>
                    <a:pt x="17" y="383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250" y="94"/>
                    <a:pt x="250" y="94"/>
                    <a:pt x="250" y="94"/>
                  </a:cubicBezTo>
                  <a:cubicBezTo>
                    <a:pt x="250" y="174"/>
                    <a:pt x="250" y="174"/>
                    <a:pt x="250" y="174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267" y="400"/>
                    <a:pt x="267" y="400"/>
                    <a:pt x="267" y="400"/>
                  </a:cubicBezTo>
                  <a:cubicBezTo>
                    <a:pt x="267" y="307"/>
                    <a:pt x="267" y="307"/>
                    <a:pt x="267" y="307"/>
                  </a:cubicBezTo>
                  <a:cubicBezTo>
                    <a:pt x="250" y="324"/>
                    <a:pt x="250" y="324"/>
                    <a:pt x="250" y="324"/>
                  </a:cubicBezTo>
                  <a:cubicBezTo>
                    <a:pt x="250" y="383"/>
                    <a:pt x="250" y="383"/>
                    <a:pt x="250" y="383"/>
                  </a:cubicBezTo>
                  <a:close/>
                  <a:moveTo>
                    <a:pt x="197" y="23"/>
                  </a:moveTo>
                  <a:cubicBezTo>
                    <a:pt x="250" y="76"/>
                    <a:pt x="250" y="76"/>
                    <a:pt x="250" y="76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7" y="77"/>
                    <a:pt x="197" y="23"/>
                    <a:pt x="19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6" name="Freeform 51"/>
            <p:cNvSpPr>
              <a:spLocks noEditPoints="1"/>
            </p:cNvSpPr>
            <p:nvPr/>
          </p:nvSpPr>
          <p:spPr bwMode="auto">
            <a:xfrm>
              <a:off x="5801385" y="2495991"/>
              <a:ext cx="938213" cy="952500"/>
            </a:xfrm>
            <a:custGeom>
              <a:avLst/>
              <a:gdLst>
                <a:gd name="T0" fmla="*/ 475 w 591"/>
                <a:gd name="T1" fmla="*/ 0 h 600"/>
                <a:gd name="T2" fmla="*/ 378 w 591"/>
                <a:gd name="T3" fmla="*/ 100 h 600"/>
                <a:gd name="T4" fmla="*/ 378 w 591"/>
                <a:gd name="T5" fmla="*/ 100 h 600"/>
                <a:gd name="T6" fmla="*/ 80 w 591"/>
                <a:gd name="T7" fmla="*/ 412 h 600"/>
                <a:gd name="T8" fmla="*/ 0 w 591"/>
                <a:gd name="T9" fmla="*/ 600 h 600"/>
                <a:gd name="T10" fmla="*/ 194 w 591"/>
                <a:gd name="T11" fmla="*/ 526 h 600"/>
                <a:gd name="T12" fmla="*/ 494 w 591"/>
                <a:gd name="T13" fmla="*/ 214 h 600"/>
                <a:gd name="T14" fmla="*/ 494 w 591"/>
                <a:gd name="T15" fmla="*/ 214 h 600"/>
                <a:gd name="T16" fmla="*/ 591 w 591"/>
                <a:gd name="T17" fmla="*/ 114 h 600"/>
                <a:gd name="T18" fmla="*/ 475 w 591"/>
                <a:gd name="T19" fmla="*/ 0 h 600"/>
                <a:gd name="T20" fmla="*/ 187 w 591"/>
                <a:gd name="T21" fmla="*/ 514 h 600"/>
                <a:gd name="T22" fmla="*/ 75 w 591"/>
                <a:gd name="T23" fmla="*/ 554 h 600"/>
                <a:gd name="T24" fmla="*/ 47 w 591"/>
                <a:gd name="T25" fmla="*/ 526 h 600"/>
                <a:gd name="T26" fmla="*/ 92 w 591"/>
                <a:gd name="T27" fmla="*/ 421 h 600"/>
                <a:gd name="T28" fmla="*/ 104 w 591"/>
                <a:gd name="T29" fmla="*/ 407 h 600"/>
                <a:gd name="T30" fmla="*/ 101 w 591"/>
                <a:gd name="T31" fmla="*/ 469 h 600"/>
                <a:gd name="T32" fmla="*/ 144 w 591"/>
                <a:gd name="T33" fmla="*/ 457 h 600"/>
                <a:gd name="T34" fmla="*/ 137 w 591"/>
                <a:gd name="T35" fmla="*/ 504 h 600"/>
                <a:gd name="T36" fmla="*/ 196 w 591"/>
                <a:gd name="T37" fmla="*/ 502 h 600"/>
                <a:gd name="T38" fmla="*/ 187 w 591"/>
                <a:gd name="T39" fmla="*/ 514 h 600"/>
                <a:gd name="T40" fmla="*/ 440 w 591"/>
                <a:gd name="T41" fmla="*/ 81 h 600"/>
                <a:gd name="T42" fmla="*/ 475 w 591"/>
                <a:gd name="T43" fmla="*/ 43 h 600"/>
                <a:gd name="T44" fmla="*/ 548 w 591"/>
                <a:gd name="T45" fmla="*/ 116 h 600"/>
                <a:gd name="T46" fmla="*/ 513 w 591"/>
                <a:gd name="T47" fmla="*/ 152 h 600"/>
                <a:gd name="T48" fmla="*/ 440 w 591"/>
                <a:gd name="T49" fmla="*/ 81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1" h="600">
                  <a:moveTo>
                    <a:pt x="475" y="0"/>
                  </a:moveTo>
                  <a:lnTo>
                    <a:pt x="378" y="100"/>
                  </a:lnTo>
                  <a:lnTo>
                    <a:pt x="378" y="100"/>
                  </a:lnTo>
                  <a:lnTo>
                    <a:pt x="80" y="412"/>
                  </a:lnTo>
                  <a:lnTo>
                    <a:pt x="0" y="600"/>
                  </a:lnTo>
                  <a:lnTo>
                    <a:pt x="194" y="526"/>
                  </a:lnTo>
                  <a:lnTo>
                    <a:pt x="494" y="214"/>
                  </a:lnTo>
                  <a:lnTo>
                    <a:pt x="494" y="214"/>
                  </a:lnTo>
                  <a:lnTo>
                    <a:pt x="591" y="114"/>
                  </a:lnTo>
                  <a:lnTo>
                    <a:pt x="475" y="0"/>
                  </a:lnTo>
                  <a:close/>
                  <a:moveTo>
                    <a:pt x="187" y="514"/>
                  </a:moveTo>
                  <a:lnTo>
                    <a:pt x="75" y="554"/>
                  </a:lnTo>
                  <a:lnTo>
                    <a:pt x="47" y="526"/>
                  </a:lnTo>
                  <a:lnTo>
                    <a:pt x="92" y="421"/>
                  </a:lnTo>
                  <a:lnTo>
                    <a:pt x="104" y="407"/>
                  </a:lnTo>
                  <a:lnTo>
                    <a:pt x="101" y="469"/>
                  </a:lnTo>
                  <a:lnTo>
                    <a:pt x="144" y="457"/>
                  </a:lnTo>
                  <a:lnTo>
                    <a:pt x="137" y="504"/>
                  </a:lnTo>
                  <a:lnTo>
                    <a:pt x="196" y="502"/>
                  </a:lnTo>
                  <a:lnTo>
                    <a:pt x="187" y="514"/>
                  </a:lnTo>
                  <a:close/>
                  <a:moveTo>
                    <a:pt x="440" y="81"/>
                  </a:moveTo>
                  <a:lnTo>
                    <a:pt x="475" y="43"/>
                  </a:lnTo>
                  <a:lnTo>
                    <a:pt x="548" y="116"/>
                  </a:lnTo>
                  <a:lnTo>
                    <a:pt x="513" y="152"/>
                  </a:lnTo>
                  <a:lnTo>
                    <a:pt x="44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03871" y="1487800"/>
            <a:ext cx="3837109" cy="1185955"/>
            <a:chOff x="6365736" y="2115691"/>
            <a:chExt cx="3837109" cy="1185955"/>
          </a:xfrm>
        </p:grpSpPr>
        <p:sp>
          <p:nvSpPr>
            <p:cNvPr id="38" name="文本框 37"/>
            <p:cNvSpPr txBox="1"/>
            <p:nvPr/>
          </p:nvSpPr>
          <p:spPr>
            <a:xfrm>
              <a:off x="6365736" y="2115691"/>
              <a:ext cx="8210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A200"/>
                  </a:solidFill>
                </a:rPr>
                <a:t>LMS</a:t>
              </a:r>
              <a:endParaRPr lang="zh-CN" altLang="en-US" sz="2800" b="1" dirty="0">
                <a:solidFill>
                  <a:srgbClr val="FFA20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365736" y="2427239"/>
              <a:ext cx="3837109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 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LMS everyday before the lesson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668739" y="2794156"/>
            <a:ext cx="3837109" cy="1142545"/>
            <a:chOff x="6365736" y="2115691"/>
            <a:chExt cx="3837109" cy="1142545"/>
          </a:xfrm>
        </p:grpSpPr>
        <p:sp>
          <p:nvSpPr>
            <p:cNvPr id="41" name="文本框 40"/>
            <p:cNvSpPr txBox="1"/>
            <p:nvPr/>
          </p:nvSpPr>
          <p:spPr>
            <a:xfrm>
              <a:off x="6365736" y="2115691"/>
              <a:ext cx="7296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A200"/>
                  </a:solidFill>
                </a:rPr>
                <a:t>LMS</a:t>
              </a:r>
              <a:endParaRPr lang="zh-CN" altLang="en-US" sz="2400" b="1" dirty="0">
                <a:solidFill>
                  <a:srgbClr val="FFA200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365736" y="2427239"/>
              <a:ext cx="38371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If you are experiencing problems on LMS call IT department 067017000 or send an email to </a:t>
              </a:r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sd@moe.gov.ae</a:t>
              </a:r>
              <a:endParaRPr lang="en-U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765419" y="4364745"/>
            <a:ext cx="3837109" cy="1468403"/>
            <a:chOff x="6365736" y="2115691"/>
            <a:chExt cx="3837109" cy="1468403"/>
          </a:xfrm>
        </p:grpSpPr>
        <p:sp>
          <p:nvSpPr>
            <p:cNvPr id="44" name="文本框 43"/>
            <p:cNvSpPr txBox="1"/>
            <p:nvPr/>
          </p:nvSpPr>
          <p:spPr>
            <a:xfrm>
              <a:off x="6365736" y="2115691"/>
              <a:ext cx="3132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A200"/>
                  </a:solidFill>
                </a:rPr>
                <a:t>How can parents reach me?</a:t>
              </a:r>
              <a:endParaRPr lang="zh-CN" altLang="en-US" sz="2000" b="1" dirty="0">
                <a:solidFill>
                  <a:srgbClr val="FFA20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365736" y="2427239"/>
              <a:ext cx="3837109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Parents can message me on ClassDojo or send an email to me: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Teachers email address 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425867" y="2896574"/>
            <a:ext cx="3970640" cy="1049567"/>
            <a:chOff x="6056213" y="1903412"/>
            <a:chExt cx="3970640" cy="1049567"/>
          </a:xfrm>
        </p:grpSpPr>
        <p:sp>
          <p:nvSpPr>
            <p:cNvPr id="47" name="文本框 46"/>
            <p:cNvSpPr txBox="1"/>
            <p:nvPr/>
          </p:nvSpPr>
          <p:spPr>
            <a:xfrm>
              <a:off x="6056213" y="1903412"/>
              <a:ext cx="30927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A200"/>
                  </a:solidFill>
                </a:rPr>
                <a:t>Who should I contact when</a:t>
              </a:r>
            </a:p>
            <a:p>
              <a:r>
                <a:rPr lang="en-US" altLang="zh-CN" sz="2000" b="1" dirty="0">
                  <a:solidFill>
                    <a:srgbClr val="FFA200"/>
                  </a:solidFill>
                </a:rPr>
                <a:t> I am bullied?</a:t>
              </a:r>
              <a:endParaRPr lang="zh-CN" altLang="en-US" sz="2000" b="1" dirty="0">
                <a:solidFill>
                  <a:srgbClr val="FFA20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89744" y="2534788"/>
              <a:ext cx="3837109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 your social worker Miss.…. 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椭圆 27">
            <a:extLst>
              <a:ext uri="{FF2B5EF4-FFF2-40B4-BE49-F238E27FC236}">
                <a16:creationId xmlns:a16="http://schemas.microsoft.com/office/drawing/2014/main" id="{A396CCEC-1C09-474A-9C59-6A82AD663740}"/>
              </a:ext>
            </a:extLst>
          </p:cNvPr>
          <p:cNvSpPr/>
          <p:nvPr/>
        </p:nvSpPr>
        <p:spPr>
          <a:xfrm>
            <a:off x="1718116" y="2923225"/>
            <a:ext cx="929038" cy="9290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8" name="组 3">
            <a:extLst>
              <a:ext uri="{FF2B5EF4-FFF2-40B4-BE49-F238E27FC236}">
                <a16:creationId xmlns:a16="http://schemas.microsoft.com/office/drawing/2014/main" id="{612CE78B-0F43-48B2-9826-D55588EF51C5}"/>
              </a:ext>
            </a:extLst>
          </p:cNvPr>
          <p:cNvGrpSpPr/>
          <p:nvPr/>
        </p:nvGrpSpPr>
        <p:grpSpPr>
          <a:xfrm>
            <a:off x="1883203" y="4650247"/>
            <a:ext cx="612925" cy="466678"/>
            <a:chOff x="3708400" y="406400"/>
            <a:chExt cx="1776413" cy="135255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CD13DE09-12AB-4B55-9537-8F3331F970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875" y="1036638"/>
              <a:ext cx="738187" cy="722313"/>
            </a:xfrm>
            <a:custGeom>
              <a:avLst/>
              <a:gdLst>
                <a:gd name="T0" fmla="*/ 191 w 197"/>
                <a:gd name="T1" fmla="*/ 149 h 191"/>
                <a:gd name="T2" fmla="*/ 162 w 197"/>
                <a:gd name="T3" fmla="*/ 103 h 191"/>
                <a:gd name="T4" fmla="*/ 151 w 197"/>
                <a:gd name="T5" fmla="*/ 86 h 191"/>
                <a:gd name="T6" fmla="*/ 138 w 197"/>
                <a:gd name="T7" fmla="*/ 66 h 191"/>
                <a:gd name="T8" fmla="*/ 138 w 197"/>
                <a:gd name="T9" fmla="*/ 13 h 191"/>
                <a:gd name="T10" fmla="*/ 145 w 197"/>
                <a:gd name="T11" fmla="*/ 13 h 191"/>
                <a:gd name="T12" fmla="*/ 145 w 197"/>
                <a:gd name="T13" fmla="*/ 0 h 191"/>
                <a:gd name="T14" fmla="*/ 49 w 197"/>
                <a:gd name="T15" fmla="*/ 0 h 191"/>
                <a:gd name="T16" fmla="*/ 49 w 197"/>
                <a:gd name="T17" fmla="*/ 13 h 191"/>
                <a:gd name="T18" fmla="*/ 59 w 197"/>
                <a:gd name="T19" fmla="*/ 13 h 191"/>
                <a:gd name="T20" fmla="*/ 59 w 197"/>
                <a:gd name="T21" fmla="*/ 66 h 191"/>
                <a:gd name="T22" fmla="*/ 46 w 197"/>
                <a:gd name="T23" fmla="*/ 86 h 191"/>
                <a:gd name="T24" fmla="*/ 35 w 197"/>
                <a:gd name="T25" fmla="*/ 103 h 191"/>
                <a:gd name="T26" fmla="*/ 6 w 197"/>
                <a:gd name="T27" fmla="*/ 149 h 191"/>
                <a:gd name="T28" fmla="*/ 5 w 197"/>
                <a:gd name="T29" fmla="*/ 152 h 191"/>
                <a:gd name="T30" fmla="*/ 5 w 197"/>
                <a:gd name="T31" fmla="*/ 181 h 191"/>
                <a:gd name="T32" fmla="*/ 22 w 197"/>
                <a:gd name="T33" fmla="*/ 191 h 191"/>
                <a:gd name="T34" fmla="*/ 175 w 197"/>
                <a:gd name="T35" fmla="*/ 191 h 191"/>
                <a:gd name="T36" fmla="*/ 175 w 197"/>
                <a:gd name="T37" fmla="*/ 191 h 191"/>
                <a:gd name="T38" fmla="*/ 192 w 197"/>
                <a:gd name="T39" fmla="*/ 181 h 191"/>
                <a:gd name="T40" fmla="*/ 192 w 197"/>
                <a:gd name="T41" fmla="*/ 152 h 191"/>
                <a:gd name="T42" fmla="*/ 191 w 197"/>
                <a:gd name="T43" fmla="*/ 149 h 191"/>
                <a:gd name="T44" fmla="*/ 183 w 197"/>
                <a:gd name="T45" fmla="*/ 176 h 191"/>
                <a:gd name="T46" fmla="*/ 175 w 197"/>
                <a:gd name="T47" fmla="*/ 180 h 191"/>
                <a:gd name="T48" fmla="*/ 22 w 197"/>
                <a:gd name="T49" fmla="*/ 180 h 191"/>
                <a:gd name="T50" fmla="*/ 14 w 197"/>
                <a:gd name="T51" fmla="*/ 176 h 191"/>
                <a:gd name="T52" fmla="*/ 15 w 197"/>
                <a:gd name="T53" fmla="*/ 157 h 191"/>
                <a:gd name="T54" fmla="*/ 16 w 197"/>
                <a:gd name="T55" fmla="*/ 155 h 191"/>
                <a:gd name="T56" fmla="*/ 44 w 197"/>
                <a:gd name="T57" fmla="*/ 109 h 191"/>
                <a:gd name="T58" fmla="*/ 55 w 197"/>
                <a:gd name="T59" fmla="*/ 93 h 191"/>
                <a:gd name="T60" fmla="*/ 70 w 197"/>
                <a:gd name="T61" fmla="*/ 65 h 191"/>
                <a:gd name="T62" fmla="*/ 70 w 197"/>
                <a:gd name="T63" fmla="*/ 16 h 191"/>
                <a:gd name="T64" fmla="*/ 127 w 197"/>
                <a:gd name="T65" fmla="*/ 16 h 191"/>
                <a:gd name="T66" fmla="*/ 127 w 197"/>
                <a:gd name="T67" fmla="*/ 65 h 191"/>
                <a:gd name="T68" fmla="*/ 142 w 197"/>
                <a:gd name="T69" fmla="*/ 93 h 191"/>
                <a:gd name="T70" fmla="*/ 153 w 197"/>
                <a:gd name="T71" fmla="*/ 109 h 191"/>
                <a:gd name="T72" fmla="*/ 181 w 197"/>
                <a:gd name="T73" fmla="*/ 155 h 191"/>
                <a:gd name="T74" fmla="*/ 182 w 197"/>
                <a:gd name="T75" fmla="*/ 157 h 191"/>
                <a:gd name="T76" fmla="*/ 183 w 197"/>
                <a:gd name="T77" fmla="*/ 17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1">
                  <a:moveTo>
                    <a:pt x="191" y="149"/>
                  </a:moveTo>
                  <a:cubicBezTo>
                    <a:pt x="186" y="141"/>
                    <a:pt x="174" y="120"/>
                    <a:pt x="162" y="103"/>
                  </a:cubicBezTo>
                  <a:cubicBezTo>
                    <a:pt x="158" y="97"/>
                    <a:pt x="154" y="91"/>
                    <a:pt x="151" y="86"/>
                  </a:cubicBezTo>
                  <a:cubicBezTo>
                    <a:pt x="145" y="78"/>
                    <a:pt x="138" y="68"/>
                    <a:pt x="138" y="66"/>
                  </a:cubicBezTo>
                  <a:cubicBezTo>
                    <a:pt x="138" y="53"/>
                    <a:pt x="138" y="22"/>
                    <a:pt x="138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22"/>
                    <a:pt x="59" y="53"/>
                    <a:pt x="59" y="66"/>
                  </a:cubicBezTo>
                  <a:cubicBezTo>
                    <a:pt x="59" y="68"/>
                    <a:pt x="52" y="78"/>
                    <a:pt x="46" y="86"/>
                  </a:cubicBezTo>
                  <a:cubicBezTo>
                    <a:pt x="43" y="91"/>
                    <a:pt x="39" y="97"/>
                    <a:pt x="35" y="103"/>
                  </a:cubicBezTo>
                  <a:cubicBezTo>
                    <a:pt x="23" y="120"/>
                    <a:pt x="11" y="141"/>
                    <a:pt x="6" y="149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0" y="161"/>
                    <a:pt x="0" y="173"/>
                    <a:pt x="5" y="181"/>
                  </a:cubicBezTo>
                  <a:cubicBezTo>
                    <a:pt x="8" y="188"/>
                    <a:pt x="15" y="191"/>
                    <a:pt x="22" y="191"/>
                  </a:cubicBezTo>
                  <a:cubicBezTo>
                    <a:pt x="175" y="191"/>
                    <a:pt x="175" y="191"/>
                    <a:pt x="175" y="191"/>
                  </a:cubicBezTo>
                  <a:cubicBezTo>
                    <a:pt x="175" y="191"/>
                    <a:pt x="175" y="191"/>
                    <a:pt x="175" y="191"/>
                  </a:cubicBezTo>
                  <a:cubicBezTo>
                    <a:pt x="182" y="191"/>
                    <a:pt x="188" y="188"/>
                    <a:pt x="192" y="181"/>
                  </a:cubicBezTo>
                  <a:cubicBezTo>
                    <a:pt x="197" y="173"/>
                    <a:pt x="197" y="161"/>
                    <a:pt x="192" y="152"/>
                  </a:cubicBezTo>
                  <a:lnTo>
                    <a:pt x="191" y="149"/>
                  </a:lnTo>
                  <a:close/>
                  <a:moveTo>
                    <a:pt x="183" y="176"/>
                  </a:moveTo>
                  <a:cubicBezTo>
                    <a:pt x="181" y="179"/>
                    <a:pt x="178" y="180"/>
                    <a:pt x="175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19" y="180"/>
                    <a:pt x="16" y="179"/>
                    <a:pt x="14" y="176"/>
                  </a:cubicBezTo>
                  <a:cubicBezTo>
                    <a:pt x="11" y="171"/>
                    <a:pt x="11" y="163"/>
                    <a:pt x="15" y="157"/>
                  </a:cubicBezTo>
                  <a:cubicBezTo>
                    <a:pt x="16" y="155"/>
                    <a:pt x="16" y="155"/>
                    <a:pt x="16" y="155"/>
                  </a:cubicBezTo>
                  <a:cubicBezTo>
                    <a:pt x="21" y="146"/>
                    <a:pt x="32" y="126"/>
                    <a:pt x="44" y="109"/>
                  </a:cubicBezTo>
                  <a:cubicBezTo>
                    <a:pt x="48" y="103"/>
                    <a:pt x="52" y="98"/>
                    <a:pt x="55" y="93"/>
                  </a:cubicBezTo>
                  <a:cubicBezTo>
                    <a:pt x="65" y="79"/>
                    <a:pt x="71" y="71"/>
                    <a:pt x="70" y="65"/>
                  </a:cubicBezTo>
                  <a:cubicBezTo>
                    <a:pt x="70" y="54"/>
                    <a:pt x="70" y="27"/>
                    <a:pt x="70" y="16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27"/>
                    <a:pt x="127" y="54"/>
                    <a:pt x="127" y="65"/>
                  </a:cubicBezTo>
                  <a:cubicBezTo>
                    <a:pt x="126" y="71"/>
                    <a:pt x="132" y="79"/>
                    <a:pt x="142" y="93"/>
                  </a:cubicBezTo>
                  <a:cubicBezTo>
                    <a:pt x="145" y="98"/>
                    <a:pt x="149" y="103"/>
                    <a:pt x="153" y="109"/>
                  </a:cubicBezTo>
                  <a:cubicBezTo>
                    <a:pt x="165" y="126"/>
                    <a:pt x="176" y="146"/>
                    <a:pt x="181" y="155"/>
                  </a:cubicBezTo>
                  <a:cubicBezTo>
                    <a:pt x="182" y="157"/>
                    <a:pt x="182" y="157"/>
                    <a:pt x="182" y="157"/>
                  </a:cubicBezTo>
                  <a:cubicBezTo>
                    <a:pt x="186" y="163"/>
                    <a:pt x="186" y="171"/>
                    <a:pt x="18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C3FDD94D-18E4-4AD0-B6A1-37CAC09DE004}"/>
                </a:ext>
              </a:extLst>
            </p:cNvPr>
            <p:cNvSpPr/>
            <p:nvPr/>
          </p:nvSpPr>
          <p:spPr bwMode="auto">
            <a:xfrm>
              <a:off x="5160963" y="1104900"/>
              <a:ext cx="323850" cy="638175"/>
            </a:xfrm>
            <a:custGeom>
              <a:avLst/>
              <a:gdLst>
                <a:gd name="T0" fmla="*/ 0 w 86"/>
                <a:gd name="T1" fmla="*/ 0 h 169"/>
                <a:gd name="T2" fmla="*/ 0 w 86"/>
                <a:gd name="T3" fmla="*/ 22 h 169"/>
                <a:gd name="T4" fmla="*/ 12 w 86"/>
                <a:gd name="T5" fmla="*/ 22 h 169"/>
                <a:gd name="T6" fmla="*/ 12 w 86"/>
                <a:gd name="T7" fmla="*/ 74 h 169"/>
                <a:gd name="T8" fmla="*/ 17 w 86"/>
                <a:gd name="T9" fmla="*/ 82 h 169"/>
                <a:gd name="T10" fmla="*/ 22 w 86"/>
                <a:gd name="T11" fmla="*/ 89 h 169"/>
                <a:gd name="T12" fmla="*/ 22 w 86"/>
                <a:gd name="T13" fmla="*/ 22 h 169"/>
                <a:gd name="T14" fmla="*/ 64 w 86"/>
                <a:gd name="T15" fmla="*/ 22 h 169"/>
                <a:gd name="T16" fmla="*/ 64 w 86"/>
                <a:gd name="T17" fmla="*/ 139 h 169"/>
                <a:gd name="T18" fmla="*/ 59 w 86"/>
                <a:gd name="T19" fmla="*/ 153 h 169"/>
                <a:gd name="T20" fmla="*/ 53 w 86"/>
                <a:gd name="T21" fmla="*/ 157 h 169"/>
                <a:gd name="T22" fmla="*/ 49 w 86"/>
                <a:gd name="T23" fmla="*/ 167 h 169"/>
                <a:gd name="T24" fmla="*/ 48 w 86"/>
                <a:gd name="T25" fmla="*/ 169 h 169"/>
                <a:gd name="T26" fmla="*/ 66 w 86"/>
                <a:gd name="T27" fmla="*/ 161 h 169"/>
                <a:gd name="T28" fmla="*/ 74 w 86"/>
                <a:gd name="T29" fmla="*/ 139 h 169"/>
                <a:gd name="T30" fmla="*/ 74 w 86"/>
                <a:gd name="T31" fmla="*/ 22 h 169"/>
                <a:gd name="T32" fmla="*/ 86 w 86"/>
                <a:gd name="T33" fmla="*/ 22 h 169"/>
                <a:gd name="T34" fmla="*/ 86 w 86"/>
                <a:gd name="T35" fmla="*/ 0 h 169"/>
                <a:gd name="T36" fmla="*/ 0 w 86"/>
                <a:gd name="T3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169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6"/>
                    <a:pt x="15" y="79"/>
                    <a:pt x="17" y="82"/>
                  </a:cubicBezTo>
                  <a:cubicBezTo>
                    <a:pt x="19" y="84"/>
                    <a:pt x="21" y="87"/>
                    <a:pt x="22" y="89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45"/>
                    <a:pt x="62" y="150"/>
                    <a:pt x="59" y="153"/>
                  </a:cubicBezTo>
                  <a:cubicBezTo>
                    <a:pt x="57" y="155"/>
                    <a:pt x="55" y="156"/>
                    <a:pt x="53" y="157"/>
                  </a:cubicBezTo>
                  <a:cubicBezTo>
                    <a:pt x="52" y="161"/>
                    <a:pt x="51" y="164"/>
                    <a:pt x="49" y="167"/>
                  </a:cubicBezTo>
                  <a:cubicBezTo>
                    <a:pt x="49" y="168"/>
                    <a:pt x="49" y="168"/>
                    <a:pt x="48" y="169"/>
                  </a:cubicBezTo>
                  <a:cubicBezTo>
                    <a:pt x="56" y="168"/>
                    <a:pt x="62" y="165"/>
                    <a:pt x="66" y="161"/>
                  </a:cubicBezTo>
                  <a:cubicBezTo>
                    <a:pt x="71" y="156"/>
                    <a:pt x="74" y="148"/>
                    <a:pt x="74" y="139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C0FE484B-7031-428F-89AF-4EB70AE324E7}"/>
                </a:ext>
              </a:extLst>
            </p:cNvPr>
            <p:cNvSpPr/>
            <p:nvPr/>
          </p:nvSpPr>
          <p:spPr bwMode="auto">
            <a:xfrm>
              <a:off x="5278438" y="1406525"/>
              <a:ext cx="88900" cy="250825"/>
            </a:xfrm>
            <a:custGeom>
              <a:avLst/>
              <a:gdLst>
                <a:gd name="T0" fmla="*/ 22 w 24"/>
                <a:gd name="T1" fmla="*/ 66 h 66"/>
                <a:gd name="T2" fmla="*/ 24 w 24"/>
                <a:gd name="T3" fmla="*/ 59 h 66"/>
                <a:gd name="T4" fmla="*/ 24 w 24"/>
                <a:gd name="T5" fmla="*/ 0 h 66"/>
                <a:gd name="T6" fmla="*/ 0 w 24"/>
                <a:gd name="T7" fmla="*/ 0 h 66"/>
                <a:gd name="T8" fmla="*/ 0 w 24"/>
                <a:gd name="T9" fmla="*/ 23 h 66"/>
                <a:gd name="T10" fmla="*/ 17 w 24"/>
                <a:gd name="T11" fmla="*/ 52 h 66"/>
                <a:gd name="T12" fmla="*/ 18 w 24"/>
                <a:gd name="T13" fmla="*/ 55 h 66"/>
                <a:gd name="T14" fmla="*/ 22 w 2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6">
                  <a:moveTo>
                    <a:pt x="22" y="66"/>
                  </a:moveTo>
                  <a:cubicBezTo>
                    <a:pt x="24" y="63"/>
                    <a:pt x="24" y="60"/>
                    <a:pt x="24" y="59"/>
                  </a:cubicBezTo>
                  <a:cubicBezTo>
                    <a:pt x="24" y="58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"/>
                    <a:pt x="0" y="23"/>
                  </a:cubicBezTo>
                  <a:cubicBezTo>
                    <a:pt x="7" y="36"/>
                    <a:pt x="14" y="46"/>
                    <a:pt x="17" y="52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20" y="58"/>
                    <a:pt x="21" y="62"/>
                    <a:pt x="2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C81B32B7-F63D-4D3B-9EB5-5C07280CA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8400" y="1157288"/>
              <a:ext cx="1062037" cy="457200"/>
            </a:xfrm>
            <a:custGeom>
              <a:avLst/>
              <a:gdLst>
                <a:gd name="T0" fmla="*/ 270 w 283"/>
                <a:gd name="T1" fmla="*/ 45 h 121"/>
                <a:gd name="T2" fmla="*/ 283 w 283"/>
                <a:gd name="T3" fmla="*/ 25 h 121"/>
                <a:gd name="T4" fmla="*/ 283 w 283"/>
                <a:gd name="T5" fmla="*/ 0 h 121"/>
                <a:gd name="T6" fmla="*/ 27 w 283"/>
                <a:gd name="T7" fmla="*/ 0 h 121"/>
                <a:gd name="T8" fmla="*/ 0 w 283"/>
                <a:gd name="T9" fmla="*/ 121 h 121"/>
                <a:gd name="T10" fmla="*/ 226 w 283"/>
                <a:gd name="T11" fmla="*/ 121 h 121"/>
                <a:gd name="T12" fmla="*/ 229 w 283"/>
                <a:gd name="T13" fmla="*/ 111 h 121"/>
                <a:gd name="T14" fmla="*/ 230 w 283"/>
                <a:gd name="T15" fmla="*/ 109 h 121"/>
                <a:gd name="T16" fmla="*/ 259 w 283"/>
                <a:gd name="T17" fmla="*/ 62 h 121"/>
                <a:gd name="T18" fmla="*/ 270 w 283"/>
                <a:gd name="T19" fmla="*/ 45 h 121"/>
                <a:gd name="T20" fmla="*/ 152 w 283"/>
                <a:gd name="T21" fmla="*/ 104 h 121"/>
                <a:gd name="T22" fmla="*/ 157 w 283"/>
                <a:gd name="T23" fmla="*/ 80 h 121"/>
                <a:gd name="T24" fmla="*/ 221 w 283"/>
                <a:gd name="T25" fmla="*/ 80 h 121"/>
                <a:gd name="T26" fmla="*/ 226 w 283"/>
                <a:gd name="T27" fmla="*/ 104 h 121"/>
                <a:gd name="T28" fmla="*/ 152 w 283"/>
                <a:gd name="T29" fmla="*/ 10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3" h="121">
                  <a:moveTo>
                    <a:pt x="270" y="45"/>
                  </a:moveTo>
                  <a:cubicBezTo>
                    <a:pt x="276" y="37"/>
                    <a:pt x="283" y="28"/>
                    <a:pt x="283" y="25"/>
                  </a:cubicBezTo>
                  <a:cubicBezTo>
                    <a:pt x="283" y="19"/>
                    <a:pt x="283" y="10"/>
                    <a:pt x="28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17"/>
                    <a:pt x="227" y="114"/>
                    <a:pt x="229" y="111"/>
                  </a:cubicBezTo>
                  <a:cubicBezTo>
                    <a:pt x="230" y="109"/>
                    <a:pt x="230" y="109"/>
                    <a:pt x="230" y="109"/>
                  </a:cubicBezTo>
                  <a:cubicBezTo>
                    <a:pt x="235" y="100"/>
                    <a:pt x="247" y="79"/>
                    <a:pt x="259" y="62"/>
                  </a:cubicBezTo>
                  <a:cubicBezTo>
                    <a:pt x="263" y="56"/>
                    <a:pt x="267" y="50"/>
                    <a:pt x="270" y="45"/>
                  </a:cubicBezTo>
                  <a:close/>
                  <a:moveTo>
                    <a:pt x="152" y="104"/>
                  </a:moveTo>
                  <a:cubicBezTo>
                    <a:pt x="157" y="80"/>
                    <a:pt x="157" y="80"/>
                    <a:pt x="157" y="80"/>
                  </a:cubicBezTo>
                  <a:cubicBezTo>
                    <a:pt x="221" y="80"/>
                    <a:pt x="221" y="80"/>
                    <a:pt x="221" y="80"/>
                  </a:cubicBezTo>
                  <a:cubicBezTo>
                    <a:pt x="226" y="104"/>
                    <a:pt x="226" y="104"/>
                    <a:pt x="226" y="104"/>
                  </a:cubicBezTo>
                  <a:lnTo>
                    <a:pt x="1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D540B4AC-C7FA-4DE4-B896-B35149678C62}"/>
                </a:ext>
              </a:extLst>
            </p:cNvPr>
            <p:cNvSpPr/>
            <p:nvPr/>
          </p:nvSpPr>
          <p:spPr bwMode="auto">
            <a:xfrm>
              <a:off x="3813175" y="406400"/>
              <a:ext cx="1209675" cy="720725"/>
            </a:xfrm>
            <a:custGeom>
              <a:avLst/>
              <a:gdLst>
                <a:gd name="T0" fmla="*/ 577 w 762"/>
                <a:gd name="T1" fmla="*/ 409 h 454"/>
                <a:gd name="T2" fmla="*/ 55 w 762"/>
                <a:gd name="T3" fmla="*/ 409 h 454"/>
                <a:gd name="T4" fmla="*/ 55 w 762"/>
                <a:gd name="T5" fmla="*/ 54 h 454"/>
                <a:gd name="T6" fmla="*/ 298 w 762"/>
                <a:gd name="T7" fmla="*/ 54 h 454"/>
                <a:gd name="T8" fmla="*/ 461 w 762"/>
                <a:gd name="T9" fmla="*/ 54 h 454"/>
                <a:gd name="T10" fmla="*/ 707 w 762"/>
                <a:gd name="T11" fmla="*/ 54 h 454"/>
                <a:gd name="T12" fmla="*/ 707 w 762"/>
                <a:gd name="T13" fmla="*/ 376 h 454"/>
                <a:gd name="T14" fmla="*/ 762 w 762"/>
                <a:gd name="T15" fmla="*/ 376 h 454"/>
                <a:gd name="T16" fmla="*/ 762 w 762"/>
                <a:gd name="T17" fmla="*/ 278 h 454"/>
                <a:gd name="T18" fmla="*/ 762 w 762"/>
                <a:gd name="T19" fmla="*/ 278 h 454"/>
                <a:gd name="T20" fmla="*/ 762 w 762"/>
                <a:gd name="T21" fmla="*/ 0 h 454"/>
                <a:gd name="T22" fmla="*/ 473 w 762"/>
                <a:gd name="T23" fmla="*/ 0 h 454"/>
                <a:gd name="T24" fmla="*/ 286 w 762"/>
                <a:gd name="T25" fmla="*/ 0 h 454"/>
                <a:gd name="T26" fmla="*/ 0 w 762"/>
                <a:gd name="T27" fmla="*/ 0 h 454"/>
                <a:gd name="T28" fmla="*/ 0 w 762"/>
                <a:gd name="T29" fmla="*/ 278 h 454"/>
                <a:gd name="T30" fmla="*/ 0 w 762"/>
                <a:gd name="T31" fmla="*/ 454 h 454"/>
                <a:gd name="T32" fmla="*/ 577 w 762"/>
                <a:gd name="T33" fmla="*/ 454 h 454"/>
                <a:gd name="T34" fmla="*/ 577 w 762"/>
                <a:gd name="T35" fmla="*/ 40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2" h="454">
                  <a:moveTo>
                    <a:pt x="577" y="409"/>
                  </a:moveTo>
                  <a:lnTo>
                    <a:pt x="55" y="409"/>
                  </a:lnTo>
                  <a:lnTo>
                    <a:pt x="55" y="54"/>
                  </a:lnTo>
                  <a:lnTo>
                    <a:pt x="298" y="54"/>
                  </a:lnTo>
                  <a:lnTo>
                    <a:pt x="461" y="54"/>
                  </a:lnTo>
                  <a:lnTo>
                    <a:pt x="707" y="54"/>
                  </a:lnTo>
                  <a:lnTo>
                    <a:pt x="707" y="376"/>
                  </a:lnTo>
                  <a:lnTo>
                    <a:pt x="762" y="376"/>
                  </a:lnTo>
                  <a:lnTo>
                    <a:pt x="762" y="278"/>
                  </a:lnTo>
                  <a:lnTo>
                    <a:pt x="762" y="278"/>
                  </a:lnTo>
                  <a:lnTo>
                    <a:pt x="762" y="0"/>
                  </a:lnTo>
                  <a:lnTo>
                    <a:pt x="473" y="0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0" y="278"/>
                  </a:lnTo>
                  <a:lnTo>
                    <a:pt x="0" y="454"/>
                  </a:lnTo>
                  <a:lnTo>
                    <a:pt x="577" y="454"/>
                  </a:lnTo>
                  <a:lnTo>
                    <a:pt x="577" y="4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52CF18A0-8773-474F-95DB-34BFA350F58F}"/>
                </a:ext>
              </a:extLst>
            </p:cNvPr>
            <p:cNvSpPr/>
            <p:nvPr/>
          </p:nvSpPr>
          <p:spPr bwMode="auto">
            <a:xfrm>
              <a:off x="4068763" y="677863"/>
              <a:ext cx="115887" cy="219075"/>
            </a:xfrm>
            <a:custGeom>
              <a:avLst/>
              <a:gdLst>
                <a:gd name="T0" fmla="*/ 31 w 31"/>
                <a:gd name="T1" fmla="*/ 58 h 58"/>
                <a:gd name="T2" fmla="*/ 31 w 31"/>
                <a:gd name="T3" fmla="*/ 0 h 58"/>
                <a:gd name="T4" fmla="*/ 17 w 31"/>
                <a:gd name="T5" fmla="*/ 0 h 58"/>
                <a:gd name="T6" fmla="*/ 16 w 31"/>
                <a:gd name="T7" fmla="*/ 6 h 58"/>
                <a:gd name="T8" fmla="*/ 12 w 31"/>
                <a:gd name="T9" fmla="*/ 10 h 58"/>
                <a:gd name="T10" fmla="*/ 6 w 31"/>
                <a:gd name="T11" fmla="*/ 12 h 58"/>
                <a:gd name="T12" fmla="*/ 0 w 31"/>
                <a:gd name="T13" fmla="*/ 12 h 58"/>
                <a:gd name="T14" fmla="*/ 0 w 31"/>
                <a:gd name="T15" fmla="*/ 24 h 58"/>
                <a:gd name="T16" fmla="*/ 14 w 31"/>
                <a:gd name="T17" fmla="*/ 24 h 58"/>
                <a:gd name="T18" fmla="*/ 14 w 31"/>
                <a:gd name="T19" fmla="*/ 58 h 58"/>
                <a:gd name="T20" fmla="*/ 31 w 31"/>
                <a:gd name="T2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58">
                  <a:moveTo>
                    <a:pt x="31" y="58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4"/>
                    <a:pt x="16" y="6"/>
                  </a:cubicBezTo>
                  <a:cubicBezTo>
                    <a:pt x="15" y="7"/>
                    <a:pt x="13" y="9"/>
                    <a:pt x="12" y="10"/>
                  </a:cubicBezTo>
                  <a:cubicBezTo>
                    <a:pt x="10" y="11"/>
                    <a:pt x="8" y="11"/>
                    <a:pt x="6" y="12"/>
                  </a:cubicBezTo>
                  <a:cubicBezTo>
                    <a:pt x="4" y="12"/>
                    <a:pt x="2" y="12"/>
                    <a:pt x="0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58"/>
                    <a:pt x="14" y="58"/>
                    <a:pt x="14" y="58"/>
                  </a:cubicBezTo>
                  <a:lnTo>
                    <a:pt x="31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5AA5566D-C1D8-4E30-8B55-430D968F1899}"/>
                </a:ext>
              </a:extLst>
            </p:cNvPr>
            <p:cNvSpPr/>
            <p:nvPr/>
          </p:nvSpPr>
          <p:spPr bwMode="auto">
            <a:xfrm>
              <a:off x="4256088" y="738188"/>
              <a:ext cx="158750" cy="158750"/>
            </a:xfrm>
            <a:custGeom>
              <a:avLst/>
              <a:gdLst>
                <a:gd name="T0" fmla="*/ 67 w 100"/>
                <a:gd name="T1" fmla="*/ 100 h 100"/>
                <a:gd name="T2" fmla="*/ 67 w 100"/>
                <a:gd name="T3" fmla="*/ 64 h 100"/>
                <a:gd name="T4" fmla="*/ 100 w 100"/>
                <a:gd name="T5" fmla="*/ 64 h 100"/>
                <a:gd name="T6" fmla="*/ 100 w 100"/>
                <a:gd name="T7" fmla="*/ 33 h 100"/>
                <a:gd name="T8" fmla="*/ 67 w 100"/>
                <a:gd name="T9" fmla="*/ 33 h 100"/>
                <a:gd name="T10" fmla="*/ 67 w 100"/>
                <a:gd name="T11" fmla="*/ 0 h 100"/>
                <a:gd name="T12" fmla="*/ 36 w 100"/>
                <a:gd name="T13" fmla="*/ 0 h 100"/>
                <a:gd name="T14" fmla="*/ 36 w 100"/>
                <a:gd name="T15" fmla="*/ 33 h 100"/>
                <a:gd name="T16" fmla="*/ 0 w 100"/>
                <a:gd name="T17" fmla="*/ 33 h 100"/>
                <a:gd name="T18" fmla="*/ 0 w 100"/>
                <a:gd name="T19" fmla="*/ 64 h 100"/>
                <a:gd name="T20" fmla="*/ 36 w 100"/>
                <a:gd name="T21" fmla="*/ 64 h 100"/>
                <a:gd name="T22" fmla="*/ 36 w 100"/>
                <a:gd name="T23" fmla="*/ 100 h 100"/>
                <a:gd name="T24" fmla="*/ 67 w 100"/>
                <a:gd name="T2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00">
                  <a:moveTo>
                    <a:pt x="67" y="100"/>
                  </a:moveTo>
                  <a:lnTo>
                    <a:pt x="67" y="64"/>
                  </a:lnTo>
                  <a:lnTo>
                    <a:pt x="100" y="64"/>
                  </a:lnTo>
                  <a:lnTo>
                    <a:pt x="100" y="33"/>
                  </a:lnTo>
                  <a:lnTo>
                    <a:pt x="67" y="33"/>
                  </a:lnTo>
                  <a:lnTo>
                    <a:pt x="67" y="0"/>
                  </a:lnTo>
                  <a:lnTo>
                    <a:pt x="36" y="0"/>
                  </a:lnTo>
                  <a:lnTo>
                    <a:pt x="36" y="33"/>
                  </a:lnTo>
                  <a:lnTo>
                    <a:pt x="0" y="33"/>
                  </a:lnTo>
                  <a:lnTo>
                    <a:pt x="0" y="64"/>
                  </a:lnTo>
                  <a:lnTo>
                    <a:pt x="36" y="64"/>
                  </a:lnTo>
                  <a:lnTo>
                    <a:pt x="36" y="100"/>
                  </a:lnTo>
                  <a:lnTo>
                    <a:pt x="67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977E5BE5-BF1B-463F-AB8E-21D692822CCD}"/>
                </a:ext>
              </a:extLst>
            </p:cNvPr>
            <p:cNvSpPr/>
            <p:nvPr/>
          </p:nvSpPr>
          <p:spPr bwMode="auto">
            <a:xfrm>
              <a:off x="4467225" y="677863"/>
              <a:ext cx="115887" cy="219075"/>
            </a:xfrm>
            <a:custGeom>
              <a:avLst/>
              <a:gdLst>
                <a:gd name="T0" fmla="*/ 31 w 31"/>
                <a:gd name="T1" fmla="*/ 58 h 58"/>
                <a:gd name="T2" fmla="*/ 31 w 31"/>
                <a:gd name="T3" fmla="*/ 0 h 58"/>
                <a:gd name="T4" fmla="*/ 17 w 31"/>
                <a:gd name="T5" fmla="*/ 0 h 58"/>
                <a:gd name="T6" fmla="*/ 16 w 31"/>
                <a:gd name="T7" fmla="*/ 6 h 58"/>
                <a:gd name="T8" fmla="*/ 12 w 31"/>
                <a:gd name="T9" fmla="*/ 10 h 58"/>
                <a:gd name="T10" fmla="*/ 6 w 31"/>
                <a:gd name="T11" fmla="*/ 12 h 58"/>
                <a:gd name="T12" fmla="*/ 0 w 31"/>
                <a:gd name="T13" fmla="*/ 12 h 58"/>
                <a:gd name="T14" fmla="*/ 0 w 31"/>
                <a:gd name="T15" fmla="*/ 24 h 58"/>
                <a:gd name="T16" fmla="*/ 14 w 31"/>
                <a:gd name="T17" fmla="*/ 24 h 58"/>
                <a:gd name="T18" fmla="*/ 14 w 31"/>
                <a:gd name="T19" fmla="*/ 58 h 58"/>
                <a:gd name="T20" fmla="*/ 31 w 31"/>
                <a:gd name="T2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58">
                  <a:moveTo>
                    <a:pt x="31" y="58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4"/>
                    <a:pt x="16" y="6"/>
                  </a:cubicBezTo>
                  <a:cubicBezTo>
                    <a:pt x="15" y="7"/>
                    <a:pt x="13" y="9"/>
                    <a:pt x="12" y="10"/>
                  </a:cubicBezTo>
                  <a:cubicBezTo>
                    <a:pt x="10" y="11"/>
                    <a:pt x="8" y="11"/>
                    <a:pt x="6" y="12"/>
                  </a:cubicBezTo>
                  <a:cubicBezTo>
                    <a:pt x="4" y="12"/>
                    <a:pt x="2" y="12"/>
                    <a:pt x="0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58"/>
                    <a:pt x="14" y="58"/>
                    <a:pt x="14" y="58"/>
                  </a:cubicBezTo>
                  <a:lnTo>
                    <a:pt x="31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184369A-50BE-4C42-9677-188BF6343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754063"/>
              <a:ext cx="157162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4D412C19-C5F4-46DD-AA4C-711A87CF8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828675"/>
              <a:ext cx="157162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76" name="组合 42">
            <a:extLst>
              <a:ext uri="{FF2B5EF4-FFF2-40B4-BE49-F238E27FC236}">
                <a16:creationId xmlns:a16="http://schemas.microsoft.com/office/drawing/2014/main" id="{76E87835-23CF-47E3-995D-F37D3306D255}"/>
              </a:ext>
            </a:extLst>
          </p:cNvPr>
          <p:cNvGrpSpPr/>
          <p:nvPr/>
        </p:nvGrpSpPr>
        <p:grpSpPr>
          <a:xfrm>
            <a:off x="7559398" y="4289207"/>
            <a:ext cx="3837109" cy="729739"/>
            <a:chOff x="6365736" y="2115691"/>
            <a:chExt cx="3837109" cy="729739"/>
          </a:xfrm>
        </p:grpSpPr>
        <p:sp>
          <p:nvSpPr>
            <p:cNvPr id="77" name="文本框 43">
              <a:extLst>
                <a:ext uri="{FF2B5EF4-FFF2-40B4-BE49-F238E27FC236}">
                  <a16:creationId xmlns:a16="http://schemas.microsoft.com/office/drawing/2014/main" id="{4C7275CA-00E5-4D90-9649-6798EEAFDF93}"/>
                </a:ext>
              </a:extLst>
            </p:cNvPr>
            <p:cNvSpPr txBox="1"/>
            <p:nvPr/>
          </p:nvSpPr>
          <p:spPr>
            <a:xfrm>
              <a:off x="6365736" y="2115691"/>
              <a:ext cx="27177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A200"/>
                  </a:solidFill>
                </a:rPr>
                <a:t>How can you reach me?</a:t>
              </a:r>
              <a:endParaRPr lang="zh-CN" altLang="en-US" sz="2000" b="1" dirty="0">
                <a:solidFill>
                  <a:srgbClr val="FFA200"/>
                </a:solidFill>
              </a:endParaRPr>
            </a:p>
          </p:txBody>
        </p:sp>
        <p:sp>
          <p:nvSpPr>
            <p:cNvPr id="78" name="矩形 44">
              <a:extLst>
                <a:ext uri="{FF2B5EF4-FFF2-40B4-BE49-F238E27FC236}">
                  <a16:creationId xmlns:a16="http://schemas.microsoft.com/office/drawing/2014/main" id="{5C6D3DFB-8FC0-4E1C-883C-C835E6F71B5B}"/>
                </a:ext>
              </a:extLst>
            </p:cNvPr>
            <p:cNvSpPr/>
            <p:nvPr/>
          </p:nvSpPr>
          <p:spPr>
            <a:xfrm>
              <a:off x="6365736" y="2427239"/>
              <a:ext cx="3837109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Using the chat on LMS or Teams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Freeform 392">
            <a:extLst>
              <a:ext uri="{FF2B5EF4-FFF2-40B4-BE49-F238E27FC236}">
                <a16:creationId xmlns:a16="http://schemas.microsoft.com/office/drawing/2014/main" id="{D6B39158-E7A1-46BD-9BFC-C51E4C6B4C94}"/>
              </a:ext>
            </a:extLst>
          </p:cNvPr>
          <p:cNvSpPr>
            <a:spLocks noEditPoints="1"/>
          </p:cNvSpPr>
          <p:nvPr/>
        </p:nvSpPr>
        <p:spPr bwMode="auto">
          <a:xfrm>
            <a:off x="1851834" y="3316228"/>
            <a:ext cx="388277" cy="366723"/>
          </a:xfrm>
          <a:custGeom>
            <a:avLst/>
            <a:gdLst>
              <a:gd name="T0" fmla="*/ 110 w 121"/>
              <a:gd name="T1" fmla="*/ 58 h 120"/>
              <a:gd name="T2" fmla="*/ 114 w 121"/>
              <a:gd name="T3" fmla="*/ 35 h 120"/>
              <a:gd name="T4" fmla="*/ 114 w 121"/>
              <a:gd name="T5" fmla="*/ 32 h 120"/>
              <a:gd name="T6" fmla="*/ 102 w 121"/>
              <a:gd name="T7" fmla="*/ 18 h 120"/>
              <a:gd name="T8" fmla="*/ 94 w 121"/>
              <a:gd name="T9" fmla="*/ 23 h 120"/>
              <a:gd name="T10" fmla="*/ 80 w 121"/>
              <a:gd name="T11" fmla="*/ 5 h 120"/>
              <a:gd name="T12" fmla="*/ 78 w 121"/>
              <a:gd name="T13" fmla="*/ 2 h 120"/>
              <a:gd name="T14" fmla="*/ 60 w 121"/>
              <a:gd name="T15" fmla="*/ 0 h 120"/>
              <a:gd name="T16" fmla="*/ 58 w 121"/>
              <a:gd name="T17" fmla="*/ 10 h 120"/>
              <a:gd name="T18" fmla="*/ 35 w 121"/>
              <a:gd name="T19" fmla="*/ 7 h 120"/>
              <a:gd name="T20" fmla="*/ 19 w 121"/>
              <a:gd name="T21" fmla="*/ 17 h 120"/>
              <a:gd name="T22" fmla="*/ 18 w 121"/>
              <a:gd name="T23" fmla="*/ 20 h 120"/>
              <a:gd name="T24" fmla="*/ 14 w 121"/>
              <a:gd name="T25" fmla="*/ 42 h 120"/>
              <a:gd name="T26" fmla="*/ 4 w 121"/>
              <a:gd name="T27" fmla="*/ 41 h 120"/>
              <a:gd name="T28" fmla="*/ 0 w 121"/>
              <a:gd name="T29" fmla="*/ 59 h 120"/>
              <a:gd name="T30" fmla="*/ 10 w 121"/>
              <a:gd name="T31" fmla="*/ 63 h 120"/>
              <a:gd name="T32" fmla="*/ 8 w 121"/>
              <a:gd name="T33" fmla="*/ 86 h 120"/>
              <a:gd name="T34" fmla="*/ 17 w 121"/>
              <a:gd name="T35" fmla="*/ 102 h 120"/>
              <a:gd name="T36" fmla="*/ 27 w 121"/>
              <a:gd name="T37" fmla="*/ 97 h 120"/>
              <a:gd name="T38" fmla="*/ 41 w 121"/>
              <a:gd name="T39" fmla="*/ 116 h 120"/>
              <a:gd name="T40" fmla="*/ 60 w 121"/>
              <a:gd name="T41" fmla="*/ 120 h 120"/>
              <a:gd name="T42" fmla="*/ 62 w 121"/>
              <a:gd name="T43" fmla="*/ 119 h 120"/>
              <a:gd name="T44" fmla="*/ 80 w 121"/>
              <a:gd name="T45" fmla="*/ 106 h 120"/>
              <a:gd name="T46" fmla="*/ 89 w 121"/>
              <a:gd name="T47" fmla="*/ 114 h 120"/>
              <a:gd name="T48" fmla="*/ 103 w 121"/>
              <a:gd name="T49" fmla="*/ 102 h 120"/>
              <a:gd name="T50" fmla="*/ 97 w 121"/>
              <a:gd name="T51" fmla="*/ 93 h 120"/>
              <a:gd name="T52" fmla="*/ 116 w 121"/>
              <a:gd name="T53" fmla="*/ 80 h 120"/>
              <a:gd name="T54" fmla="*/ 121 w 121"/>
              <a:gd name="T55" fmla="*/ 61 h 120"/>
              <a:gd name="T56" fmla="*/ 73 w 121"/>
              <a:gd name="T57" fmla="*/ 77 h 120"/>
              <a:gd name="T58" fmla="*/ 43 w 121"/>
              <a:gd name="T59" fmla="*/ 73 h 120"/>
              <a:gd name="T60" fmla="*/ 60 w 121"/>
              <a:gd name="T61" fmla="*/ 38 h 120"/>
              <a:gd name="T62" fmla="*/ 73 w 121"/>
              <a:gd name="T63" fmla="*/ 77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1" h="120">
                <a:moveTo>
                  <a:pt x="119" y="59"/>
                </a:moveTo>
                <a:cubicBezTo>
                  <a:pt x="110" y="58"/>
                  <a:pt x="110" y="58"/>
                  <a:pt x="110" y="58"/>
                </a:cubicBezTo>
                <a:cubicBezTo>
                  <a:pt x="110" y="52"/>
                  <a:pt x="109" y="46"/>
                  <a:pt x="106" y="40"/>
                </a:cubicBezTo>
                <a:cubicBezTo>
                  <a:pt x="114" y="35"/>
                  <a:pt x="114" y="35"/>
                  <a:pt x="114" y="35"/>
                </a:cubicBezTo>
                <a:cubicBezTo>
                  <a:pt x="114" y="35"/>
                  <a:pt x="114" y="34"/>
                  <a:pt x="114" y="33"/>
                </a:cubicBezTo>
                <a:cubicBezTo>
                  <a:pt x="114" y="33"/>
                  <a:pt x="114" y="32"/>
                  <a:pt x="114" y="32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3" y="18"/>
                  <a:pt x="103" y="18"/>
                  <a:pt x="102" y="18"/>
                </a:cubicBezTo>
                <a:cubicBezTo>
                  <a:pt x="102" y="17"/>
                  <a:pt x="101" y="18"/>
                  <a:pt x="101" y="18"/>
                </a:cubicBezTo>
                <a:cubicBezTo>
                  <a:pt x="94" y="23"/>
                  <a:pt x="94" y="23"/>
                  <a:pt x="94" y="23"/>
                </a:cubicBezTo>
                <a:cubicBezTo>
                  <a:pt x="90" y="19"/>
                  <a:pt x="85" y="16"/>
                  <a:pt x="79" y="13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4"/>
                  <a:pt x="80" y="4"/>
                  <a:pt x="80" y="3"/>
                </a:cubicBezTo>
                <a:cubicBezTo>
                  <a:pt x="79" y="3"/>
                  <a:pt x="79" y="2"/>
                  <a:pt x="78" y="2"/>
                </a:cubicBezTo>
                <a:cubicBezTo>
                  <a:pt x="62" y="0"/>
                  <a:pt x="62" y="0"/>
                  <a:pt x="62" y="0"/>
                </a:cubicBezTo>
                <a:cubicBezTo>
                  <a:pt x="61" y="0"/>
                  <a:pt x="60" y="0"/>
                  <a:pt x="60" y="0"/>
                </a:cubicBezTo>
                <a:cubicBezTo>
                  <a:pt x="59" y="1"/>
                  <a:pt x="59" y="1"/>
                  <a:pt x="59" y="2"/>
                </a:cubicBezTo>
                <a:cubicBezTo>
                  <a:pt x="58" y="10"/>
                  <a:pt x="58" y="10"/>
                  <a:pt x="58" y="10"/>
                </a:cubicBezTo>
                <a:cubicBezTo>
                  <a:pt x="52" y="10"/>
                  <a:pt x="46" y="12"/>
                  <a:pt x="40" y="14"/>
                </a:cubicBezTo>
                <a:cubicBezTo>
                  <a:pt x="35" y="7"/>
                  <a:pt x="35" y="7"/>
                  <a:pt x="35" y="7"/>
                </a:cubicBezTo>
                <a:cubicBezTo>
                  <a:pt x="34" y="6"/>
                  <a:pt x="33" y="6"/>
                  <a:pt x="32" y="7"/>
                </a:cubicBezTo>
                <a:cubicBezTo>
                  <a:pt x="19" y="17"/>
                  <a:pt x="19" y="17"/>
                  <a:pt x="19" y="17"/>
                </a:cubicBezTo>
                <a:cubicBezTo>
                  <a:pt x="18" y="17"/>
                  <a:pt x="18" y="18"/>
                  <a:pt x="18" y="18"/>
                </a:cubicBezTo>
                <a:cubicBezTo>
                  <a:pt x="18" y="19"/>
                  <a:pt x="18" y="20"/>
                  <a:pt x="18" y="20"/>
                </a:cubicBezTo>
                <a:cubicBezTo>
                  <a:pt x="23" y="26"/>
                  <a:pt x="23" y="26"/>
                  <a:pt x="23" y="26"/>
                </a:cubicBezTo>
                <a:cubicBezTo>
                  <a:pt x="19" y="31"/>
                  <a:pt x="16" y="36"/>
                  <a:pt x="14" y="42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41"/>
                  <a:pt x="4" y="41"/>
                  <a:pt x="4" y="41"/>
                </a:cubicBezTo>
                <a:cubicBezTo>
                  <a:pt x="3" y="42"/>
                  <a:pt x="3" y="42"/>
                  <a:pt x="3" y="43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0"/>
                  <a:pt x="1" y="62"/>
                  <a:pt x="2" y="62"/>
                </a:cubicBezTo>
                <a:cubicBezTo>
                  <a:pt x="10" y="63"/>
                  <a:pt x="10" y="63"/>
                  <a:pt x="10" y="63"/>
                </a:cubicBezTo>
                <a:cubicBezTo>
                  <a:pt x="11" y="69"/>
                  <a:pt x="12" y="75"/>
                  <a:pt x="15" y="80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6"/>
                  <a:pt x="6" y="88"/>
                  <a:pt x="7" y="89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8" y="103"/>
                  <a:pt x="19" y="103"/>
                  <a:pt x="20" y="103"/>
                </a:cubicBezTo>
                <a:cubicBezTo>
                  <a:pt x="27" y="97"/>
                  <a:pt x="27" y="97"/>
                  <a:pt x="27" y="97"/>
                </a:cubicBezTo>
                <a:cubicBezTo>
                  <a:pt x="32" y="101"/>
                  <a:pt x="37" y="104"/>
                  <a:pt x="42" y="106"/>
                </a:cubicBezTo>
                <a:cubicBezTo>
                  <a:pt x="41" y="116"/>
                  <a:pt x="41" y="116"/>
                  <a:pt x="41" y="116"/>
                </a:cubicBezTo>
                <a:cubicBezTo>
                  <a:pt x="41" y="117"/>
                  <a:pt x="42" y="118"/>
                  <a:pt x="43" y="118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1" y="120"/>
                  <a:pt x="62" y="120"/>
                  <a:pt x="62" y="119"/>
                </a:cubicBezTo>
                <a:cubicBezTo>
                  <a:pt x="63" y="110"/>
                  <a:pt x="63" y="110"/>
                  <a:pt x="63" y="110"/>
                </a:cubicBezTo>
                <a:cubicBezTo>
                  <a:pt x="69" y="109"/>
                  <a:pt x="75" y="108"/>
                  <a:pt x="80" y="106"/>
                </a:cubicBezTo>
                <a:cubicBezTo>
                  <a:pt x="86" y="113"/>
                  <a:pt x="86" y="113"/>
                  <a:pt x="86" y="113"/>
                </a:cubicBezTo>
                <a:cubicBezTo>
                  <a:pt x="87" y="114"/>
                  <a:pt x="88" y="114"/>
                  <a:pt x="89" y="114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03" y="103"/>
                  <a:pt x="103" y="103"/>
                  <a:pt x="103" y="102"/>
                </a:cubicBezTo>
                <a:cubicBezTo>
                  <a:pt x="103" y="101"/>
                  <a:pt x="103" y="101"/>
                  <a:pt x="103" y="100"/>
                </a:cubicBezTo>
                <a:cubicBezTo>
                  <a:pt x="97" y="93"/>
                  <a:pt x="97" y="93"/>
                  <a:pt x="97" y="93"/>
                </a:cubicBezTo>
                <a:cubicBezTo>
                  <a:pt x="101" y="89"/>
                  <a:pt x="104" y="84"/>
                  <a:pt x="107" y="78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7" y="80"/>
                  <a:pt x="118" y="79"/>
                  <a:pt x="118" y="78"/>
                </a:cubicBezTo>
                <a:cubicBezTo>
                  <a:pt x="121" y="61"/>
                  <a:pt x="121" y="61"/>
                  <a:pt x="121" y="61"/>
                </a:cubicBezTo>
                <a:cubicBezTo>
                  <a:pt x="121" y="60"/>
                  <a:pt x="120" y="59"/>
                  <a:pt x="119" y="59"/>
                </a:cubicBezTo>
                <a:close/>
                <a:moveTo>
                  <a:pt x="73" y="77"/>
                </a:moveTo>
                <a:cubicBezTo>
                  <a:pt x="69" y="80"/>
                  <a:pt x="65" y="81"/>
                  <a:pt x="60" y="81"/>
                </a:cubicBezTo>
                <a:cubicBezTo>
                  <a:pt x="53" y="81"/>
                  <a:pt x="47" y="78"/>
                  <a:pt x="43" y="73"/>
                </a:cubicBezTo>
                <a:cubicBezTo>
                  <a:pt x="36" y="63"/>
                  <a:pt x="38" y="50"/>
                  <a:pt x="47" y="43"/>
                </a:cubicBezTo>
                <a:cubicBezTo>
                  <a:pt x="51" y="40"/>
                  <a:pt x="56" y="38"/>
                  <a:pt x="60" y="38"/>
                </a:cubicBezTo>
                <a:cubicBezTo>
                  <a:pt x="67" y="38"/>
                  <a:pt x="73" y="41"/>
                  <a:pt x="77" y="47"/>
                </a:cubicBezTo>
                <a:cubicBezTo>
                  <a:pt x="85" y="56"/>
                  <a:pt x="83" y="70"/>
                  <a:pt x="73" y="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0" name="Freeform 393">
            <a:extLst>
              <a:ext uri="{FF2B5EF4-FFF2-40B4-BE49-F238E27FC236}">
                <a16:creationId xmlns:a16="http://schemas.microsoft.com/office/drawing/2014/main" id="{703D8A7C-A503-4E55-9DD6-7A73599437C4}"/>
              </a:ext>
            </a:extLst>
          </p:cNvPr>
          <p:cNvSpPr>
            <a:spLocks noEditPoints="1"/>
          </p:cNvSpPr>
          <p:nvPr/>
        </p:nvSpPr>
        <p:spPr bwMode="auto">
          <a:xfrm>
            <a:off x="2182635" y="3135028"/>
            <a:ext cx="300916" cy="292152"/>
          </a:xfrm>
          <a:custGeom>
            <a:avLst/>
            <a:gdLst>
              <a:gd name="T0" fmla="*/ 91 w 95"/>
              <a:gd name="T1" fmla="*/ 30 h 95"/>
              <a:gd name="T2" fmla="*/ 89 w 95"/>
              <a:gd name="T3" fmla="*/ 28 h 95"/>
              <a:gd name="T4" fmla="*/ 75 w 95"/>
              <a:gd name="T5" fmla="*/ 19 h 95"/>
              <a:gd name="T6" fmla="*/ 77 w 95"/>
              <a:gd name="T7" fmla="*/ 11 h 95"/>
              <a:gd name="T8" fmla="*/ 64 w 95"/>
              <a:gd name="T9" fmla="*/ 4 h 95"/>
              <a:gd name="T10" fmla="*/ 60 w 95"/>
              <a:gd name="T11" fmla="*/ 10 h 95"/>
              <a:gd name="T12" fmla="*/ 45 w 95"/>
              <a:gd name="T13" fmla="*/ 2 h 95"/>
              <a:gd name="T14" fmla="*/ 30 w 95"/>
              <a:gd name="T15" fmla="*/ 4 h 95"/>
              <a:gd name="T16" fmla="*/ 30 w 95"/>
              <a:gd name="T17" fmla="*/ 12 h 95"/>
              <a:gd name="T18" fmla="*/ 14 w 95"/>
              <a:gd name="T19" fmla="*/ 17 h 95"/>
              <a:gd name="T20" fmla="*/ 4 w 95"/>
              <a:gd name="T21" fmla="*/ 29 h 95"/>
              <a:gd name="T22" fmla="*/ 5 w 95"/>
              <a:gd name="T23" fmla="*/ 32 h 95"/>
              <a:gd name="T24" fmla="*/ 8 w 95"/>
              <a:gd name="T25" fmla="*/ 48 h 95"/>
              <a:gd name="T26" fmla="*/ 1 w 95"/>
              <a:gd name="T27" fmla="*/ 53 h 95"/>
              <a:gd name="T28" fmla="*/ 5 w 95"/>
              <a:gd name="T29" fmla="*/ 67 h 95"/>
              <a:gd name="T30" fmla="*/ 13 w 95"/>
              <a:gd name="T31" fmla="*/ 65 h 95"/>
              <a:gd name="T32" fmla="*/ 17 w 95"/>
              <a:gd name="T33" fmla="*/ 82 h 95"/>
              <a:gd name="T34" fmla="*/ 29 w 95"/>
              <a:gd name="T35" fmla="*/ 91 h 95"/>
              <a:gd name="T36" fmla="*/ 32 w 95"/>
              <a:gd name="T37" fmla="*/ 90 h 95"/>
              <a:gd name="T38" fmla="*/ 48 w 95"/>
              <a:gd name="T39" fmla="*/ 86 h 95"/>
              <a:gd name="T40" fmla="*/ 52 w 95"/>
              <a:gd name="T41" fmla="*/ 95 h 95"/>
              <a:gd name="T42" fmla="*/ 65 w 95"/>
              <a:gd name="T43" fmla="*/ 91 h 95"/>
              <a:gd name="T44" fmla="*/ 67 w 95"/>
              <a:gd name="T45" fmla="*/ 89 h 95"/>
              <a:gd name="T46" fmla="*/ 76 w 95"/>
              <a:gd name="T47" fmla="*/ 75 h 95"/>
              <a:gd name="T48" fmla="*/ 85 w 95"/>
              <a:gd name="T49" fmla="*/ 77 h 95"/>
              <a:gd name="T50" fmla="*/ 91 w 95"/>
              <a:gd name="T51" fmla="*/ 64 h 95"/>
              <a:gd name="T52" fmla="*/ 85 w 95"/>
              <a:gd name="T53" fmla="*/ 60 h 95"/>
              <a:gd name="T54" fmla="*/ 93 w 95"/>
              <a:gd name="T55" fmla="*/ 45 h 95"/>
              <a:gd name="T56" fmla="*/ 62 w 95"/>
              <a:gd name="T57" fmla="*/ 55 h 95"/>
              <a:gd name="T58" fmla="*/ 48 w 95"/>
              <a:gd name="T59" fmla="*/ 63 h 95"/>
              <a:gd name="T60" fmla="*/ 43 w 95"/>
              <a:gd name="T61" fmla="*/ 32 h 95"/>
              <a:gd name="T62" fmla="*/ 63 w 95"/>
              <a:gd name="T63" fmla="*/ 4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5" h="95">
                <a:moveTo>
                  <a:pt x="95" y="43"/>
                </a:moveTo>
                <a:cubicBezTo>
                  <a:pt x="91" y="30"/>
                  <a:pt x="91" y="30"/>
                  <a:pt x="91" y="30"/>
                </a:cubicBezTo>
                <a:cubicBezTo>
                  <a:pt x="91" y="29"/>
                  <a:pt x="91" y="29"/>
                  <a:pt x="90" y="29"/>
                </a:cubicBezTo>
                <a:cubicBezTo>
                  <a:pt x="90" y="28"/>
                  <a:pt x="89" y="28"/>
                  <a:pt x="89" y="28"/>
                </a:cubicBezTo>
                <a:cubicBezTo>
                  <a:pt x="83" y="30"/>
                  <a:pt x="83" y="30"/>
                  <a:pt x="83" y="30"/>
                </a:cubicBezTo>
                <a:cubicBezTo>
                  <a:pt x="81" y="26"/>
                  <a:pt x="78" y="22"/>
                  <a:pt x="75" y="19"/>
                </a:cubicBezTo>
                <a:cubicBezTo>
                  <a:pt x="78" y="14"/>
                  <a:pt x="78" y="14"/>
                  <a:pt x="78" y="14"/>
                </a:cubicBezTo>
                <a:cubicBezTo>
                  <a:pt x="79" y="13"/>
                  <a:pt x="78" y="11"/>
                  <a:pt x="77" y="11"/>
                </a:cubicBezTo>
                <a:cubicBezTo>
                  <a:pt x="66" y="4"/>
                  <a:pt x="66" y="4"/>
                  <a:pt x="66" y="4"/>
                </a:cubicBezTo>
                <a:cubicBezTo>
                  <a:pt x="66" y="4"/>
                  <a:pt x="65" y="4"/>
                  <a:pt x="64" y="4"/>
                </a:cubicBezTo>
                <a:cubicBezTo>
                  <a:pt x="64" y="4"/>
                  <a:pt x="63" y="5"/>
                  <a:pt x="63" y="5"/>
                </a:cubicBezTo>
                <a:cubicBezTo>
                  <a:pt x="60" y="10"/>
                  <a:pt x="60" y="10"/>
                  <a:pt x="60" y="10"/>
                </a:cubicBezTo>
                <a:cubicBezTo>
                  <a:pt x="56" y="9"/>
                  <a:pt x="51" y="8"/>
                  <a:pt x="47" y="8"/>
                </a:cubicBezTo>
                <a:cubicBezTo>
                  <a:pt x="45" y="2"/>
                  <a:pt x="45" y="2"/>
                  <a:pt x="45" y="2"/>
                </a:cubicBezTo>
                <a:cubicBezTo>
                  <a:pt x="45" y="1"/>
                  <a:pt x="44" y="0"/>
                  <a:pt x="43" y="1"/>
                </a:cubicBezTo>
                <a:cubicBezTo>
                  <a:pt x="30" y="4"/>
                  <a:pt x="30" y="4"/>
                  <a:pt x="30" y="4"/>
                </a:cubicBezTo>
                <a:cubicBezTo>
                  <a:pt x="29" y="4"/>
                  <a:pt x="28" y="6"/>
                  <a:pt x="28" y="7"/>
                </a:cubicBezTo>
                <a:cubicBezTo>
                  <a:pt x="30" y="12"/>
                  <a:pt x="30" y="12"/>
                  <a:pt x="30" y="12"/>
                </a:cubicBezTo>
                <a:cubicBezTo>
                  <a:pt x="26" y="14"/>
                  <a:pt x="22" y="17"/>
                  <a:pt x="19" y="20"/>
                </a:cubicBezTo>
                <a:cubicBezTo>
                  <a:pt x="14" y="17"/>
                  <a:pt x="14" y="17"/>
                  <a:pt x="14" y="17"/>
                </a:cubicBezTo>
                <a:cubicBezTo>
                  <a:pt x="13" y="17"/>
                  <a:pt x="11" y="17"/>
                  <a:pt x="11" y="18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0"/>
                  <a:pt x="4" y="30"/>
                  <a:pt x="4" y="31"/>
                </a:cubicBezTo>
                <a:cubicBezTo>
                  <a:pt x="4" y="32"/>
                  <a:pt x="5" y="32"/>
                  <a:pt x="5" y="32"/>
                </a:cubicBezTo>
                <a:cubicBezTo>
                  <a:pt x="10" y="35"/>
                  <a:pt x="10" y="35"/>
                  <a:pt x="10" y="35"/>
                </a:cubicBezTo>
                <a:cubicBezTo>
                  <a:pt x="9" y="40"/>
                  <a:pt x="8" y="44"/>
                  <a:pt x="8" y="48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0"/>
                  <a:pt x="0" y="52"/>
                  <a:pt x="1" y="53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6"/>
                  <a:pt x="4" y="66"/>
                  <a:pt x="5" y="67"/>
                </a:cubicBezTo>
                <a:cubicBezTo>
                  <a:pt x="6" y="67"/>
                  <a:pt x="6" y="67"/>
                  <a:pt x="7" y="67"/>
                </a:cubicBezTo>
                <a:cubicBezTo>
                  <a:pt x="13" y="65"/>
                  <a:pt x="13" y="65"/>
                  <a:pt x="13" y="65"/>
                </a:cubicBezTo>
                <a:cubicBezTo>
                  <a:pt x="15" y="69"/>
                  <a:pt x="17" y="73"/>
                  <a:pt x="21" y="76"/>
                </a:cubicBezTo>
                <a:cubicBezTo>
                  <a:pt x="17" y="82"/>
                  <a:pt x="17" y="82"/>
                  <a:pt x="17" y="82"/>
                </a:cubicBezTo>
                <a:cubicBezTo>
                  <a:pt x="17" y="83"/>
                  <a:pt x="17" y="84"/>
                  <a:pt x="18" y="85"/>
                </a:cubicBezTo>
                <a:cubicBezTo>
                  <a:pt x="29" y="91"/>
                  <a:pt x="29" y="91"/>
                  <a:pt x="29" y="91"/>
                </a:cubicBezTo>
                <a:cubicBezTo>
                  <a:pt x="30" y="91"/>
                  <a:pt x="30" y="91"/>
                  <a:pt x="31" y="91"/>
                </a:cubicBezTo>
                <a:cubicBezTo>
                  <a:pt x="32" y="91"/>
                  <a:pt x="32" y="91"/>
                  <a:pt x="32" y="90"/>
                </a:cubicBezTo>
                <a:cubicBezTo>
                  <a:pt x="36" y="85"/>
                  <a:pt x="36" y="85"/>
                  <a:pt x="36" y="85"/>
                </a:cubicBezTo>
                <a:cubicBezTo>
                  <a:pt x="40" y="86"/>
                  <a:pt x="44" y="87"/>
                  <a:pt x="48" y="86"/>
                </a:cubicBezTo>
                <a:cubicBezTo>
                  <a:pt x="50" y="93"/>
                  <a:pt x="50" y="93"/>
                  <a:pt x="50" y="93"/>
                </a:cubicBezTo>
                <a:cubicBezTo>
                  <a:pt x="50" y="94"/>
                  <a:pt x="51" y="95"/>
                  <a:pt x="52" y="95"/>
                </a:cubicBezTo>
                <a:cubicBezTo>
                  <a:pt x="52" y="95"/>
                  <a:pt x="53" y="95"/>
                  <a:pt x="53" y="95"/>
                </a:cubicBezTo>
                <a:cubicBezTo>
                  <a:pt x="65" y="91"/>
                  <a:pt x="65" y="91"/>
                  <a:pt x="65" y="91"/>
                </a:cubicBezTo>
                <a:cubicBezTo>
                  <a:pt x="66" y="91"/>
                  <a:pt x="66" y="91"/>
                  <a:pt x="67" y="90"/>
                </a:cubicBezTo>
                <a:cubicBezTo>
                  <a:pt x="67" y="90"/>
                  <a:pt x="67" y="89"/>
                  <a:pt x="67" y="89"/>
                </a:cubicBezTo>
                <a:cubicBezTo>
                  <a:pt x="65" y="82"/>
                  <a:pt x="65" y="82"/>
                  <a:pt x="65" y="82"/>
                </a:cubicBezTo>
                <a:cubicBezTo>
                  <a:pt x="69" y="80"/>
                  <a:pt x="73" y="78"/>
                  <a:pt x="76" y="75"/>
                </a:cubicBezTo>
                <a:cubicBezTo>
                  <a:pt x="82" y="78"/>
                  <a:pt x="82" y="78"/>
                  <a:pt x="82" y="78"/>
                </a:cubicBezTo>
                <a:cubicBezTo>
                  <a:pt x="83" y="79"/>
                  <a:pt x="84" y="78"/>
                  <a:pt x="85" y="77"/>
                </a:cubicBezTo>
                <a:cubicBezTo>
                  <a:pt x="91" y="66"/>
                  <a:pt x="91" y="66"/>
                  <a:pt x="91" y="66"/>
                </a:cubicBezTo>
                <a:cubicBezTo>
                  <a:pt x="91" y="66"/>
                  <a:pt x="91" y="65"/>
                  <a:pt x="91" y="64"/>
                </a:cubicBezTo>
                <a:cubicBezTo>
                  <a:pt x="91" y="64"/>
                  <a:pt x="91" y="63"/>
                  <a:pt x="90" y="63"/>
                </a:cubicBezTo>
                <a:cubicBezTo>
                  <a:pt x="85" y="60"/>
                  <a:pt x="85" y="60"/>
                  <a:pt x="85" y="60"/>
                </a:cubicBezTo>
                <a:cubicBezTo>
                  <a:pt x="86" y="56"/>
                  <a:pt x="87" y="51"/>
                  <a:pt x="87" y="47"/>
                </a:cubicBezTo>
                <a:cubicBezTo>
                  <a:pt x="93" y="45"/>
                  <a:pt x="93" y="45"/>
                  <a:pt x="93" y="45"/>
                </a:cubicBezTo>
                <a:cubicBezTo>
                  <a:pt x="94" y="45"/>
                  <a:pt x="95" y="44"/>
                  <a:pt x="95" y="43"/>
                </a:cubicBezTo>
                <a:close/>
                <a:moveTo>
                  <a:pt x="62" y="55"/>
                </a:moveTo>
                <a:cubicBezTo>
                  <a:pt x="59" y="59"/>
                  <a:pt x="56" y="62"/>
                  <a:pt x="52" y="63"/>
                </a:cubicBezTo>
                <a:cubicBezTo>
                  <a:pt x="50" y="63"/>
                  <a:pt x="49" y="63"/>
                  <a:pt x="48" y="63"/>
                </a:cubicBezTo>
                <a:cubicBezTo>
                  <a:pt x="40" y="63"/>
                  <a:pt x="34" y="59"/>
                  <a:pt x="32" y="51"/>
                </a:cubicBezTo>
                <a:cubicBezTo>
                  <a:pt x="30" y="43"/>
                  <a:pt x="35" y="34"/>
                  <a:pt x="43" y="32"/>
                </a:cubicBezTo>
                <a:cubicBezTo>
                  <a:pt x="45" y="31"/>
                  <a:pt x="46" y="31"/>
                  <a:pt x="48" y="31"/>
                </a:cubicBezTo>
                <a:cubicBezTo>
                  <a:pt x="55" y="31"/>
                  <a:pt x="61" y="36"/>
                  <a:pt x="63" y="43"/>
                </a:cubicBezTo>
                <a:cubicBezTo>
                  <a:pt x="64" y="47"/>
                  <a:pt x="64" y="52"/>
                  <a:pt x="62" y="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Freeform 83">
            <a:extLst>
              <a:ext uri="{FF2B5EF4-FFF2-40B4-BE49-F238E27FC236}">
                <a16:creationId xmlns:a16="http://schemas.microsoft.com/office/drawing/2014/main" id="{6B7028B9-0541-4EF8-AAEA-0AB80711EFED}"/>
              </a:ext>
            </a:extLst>
          </p:cNvPr>
          <p:cNvSpPr>
            <a:spLocks noEditPoints="1"/>
          </p:cNvSpPr>
          <p:nvPr/>
        </p:nvSpPr>
        <p:spPr bwMode="auto">
          <a:xfrm>
            <a:off x="6821934" y="3184525"/>
            <a:ext cx="296863" cy="244475"/>
          </a:xfrm>
          <a:custGeom>
            <a:avLst/>
            <a:gdLst>
              <a:gd name="T0" fmla="*/ 128 w 140"/>
              <a:gd name="T1" fmla="*/ 43 h 115"/>
              <a:gd name="T2" fmla="*/ 73 w 140"/>
              <a:gd name="T3" fmla="*/ 0 h 115"/>
              <a:gd name="T4" fmla="*/ 67 w 140"/>
              <a:gd name="T5" fmla="*/ 0 h 115"/>
              <a:gd name="T6" fmla="*/ 12 w 140"/>
              <a:gd name="T7" fmla="*/ 43 h 115"/>
              <a:gd name="T8" fmla="*/ 11 w 140"/>
              <a:gd name="T9" fmla="*/ 45 h 115"/>
              <a:gd name="T10" fmla="*/ 0 w 140"/>
              <a:gd name="T11" fmla="*/ 66 h 115"/>
              <a:gd name="T12" fmla="*/ 0 w 140"/>
              <a:gd name="T13" fmla="*/ 75 h 115"/>
              <a:gd name="T14" fmla="*/ 13 w 140"/>
              <a:gd name="T15" fmla="*/ 91 h 115"/>
              <a:gd name="T16" fmla="*/ 24 w 140"/>
              <a:gd name="T17" fmla="*/ 91 h 115"/>
              <a:gd name="T18" fmla="*/ 27 w 140"/>
              <a:gd name="T19" fmla="*/ 91 h 115"/>
              <a:gd name="T20" fmla="*/ 29 w 140"/>
              <a:gd name="T21" fmla="*/ 92 h 115"/>
              <a:gd name="T22" fmla="*/ 70 w 140"/>
              <a:gd name="T23" fmla="*/ 115 h 115"/>
              <a:gd name="T24" fmla="*/ 111 w 140"/>
              <a:gd name="T25" fmla="*/ 92 h 115"/>
              <a:gd name="T26" fmla="*/ 113 w 140"/>
              <a:gd name="T27" fmla="*/ 91 h 115"/>
              <a:gd name="T28" fmla="*/ 116 w 140"/>
              <a:gd name="T29" fmla="*/ 91 h 115"/>
              <a:gd name="T30" fmla="*/ 127 w 140"/>
              <a:gd name="T31" fmla="*/ 91 h 115"/>
              <a:gd name="T32" fmla="*/ 140 w 140"/>
              <a:gd name="T33" fmla="*/ 75 h 115"/>
              <a:gd name="T34" fmla="*/ 140 w 140"/>
              <a:gd name="T35" fmla="*/ 66 h 115"/>
              <a:gd name="T36" fmla="*/ 129 w 140"/>
              <a:gd name="T37" fmla="*/ 45 h 115"/>
              <a:gd name="T38" fmla="*/ 128 w 140"/>
              <a:gd name="T39" fmla="*/ 43 h 115"/>
              <a:gd name="T40" fmla="*/ 70 w 140"/>
              <a:gd name="T41" fmla="*/ 19 h 115"/>
              <a:gd name="T42" fmla="*/ 27 w 140"/>
              <a:gd name="T43" fmla="*/ 43 h 115"/>
              <a:gd name="T44" fmla="*/ 26 w 140"/>
              <a:gd name="T45" fmla="*/ 45 h 115"/>
              <a:gd name="T46" fmla="*/ 24 w 140"/>
              <a:gd name="T47" fmla="*/ 44 h 115"/>
              <a:gd name="T48" fmla="*/ 23 w 140"/>
              <a:gd name="T49" fmla="*/ 42 h 115"/>
              <a:gd name="T50" fmla="*/ 67 w 140"/>
              <a:gd name="T51" fmla="*/ 10 h 115"/>
              <a:gd name="T52" fmla="*/ 73 w 140"/>
              <a:gd name="T53" fmla="*/ 10 h 115"/>
              <a:gd name="T54" fmla="*/ 117 w 140"/>
              <a:gd name="T55" fmla="*/ 43 h 115"/>
              <a:gd name="T56" fmla="*/ 116 w 140"/>
              <a:gd name="T57" fmla="*/ 44 h 115"/>
              <a:gd name="T58" fmla="*/ 114 w 140"/>
              <a:gd name="T59" fmla="*/ 45 h 115"/>
              <a:gd name="T60" fmla="*/ 113 w 140"/>
              <a:gd name="T61" fmla="*/ 43 h 115"/>
              <a:gd name="T62" fmla="*/ 70 w 140"/>
              <a:gd name="T63" fmla="*/ 1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115">
                <a:moveTo>
                  <a:pt x="128" y="43"/>
                </a:moveTo>
                <a:cubicBezTo>
                  <a:pt x="125" y="18"/>
                  <a:pt x="102" y="0"/>
                  <a:pt x="73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38" y="0"/>
                  <a:pt x="15" y="18"/>
                  <a:pt x="12" y="43"/>
                </a:cubicBezTo>
                <a:cubicBezTo>
                  <a:pt x="12" y="44"/>
                  <a:pt x="11" y="44"/>
                  <a:pt x="11" y="45"/>
                </a:cubicBezTo>
                <a:cubicBezTo>
                  <a:pt x="6" y="46"/>
                  <a:pt x="0" y="51"/>
                  <a:pt x="0" y="66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88"/>
                  <a:pt x="9" y="91"/>
                  <a:pt x="13" y="91"/>
                </a:cubicBezTo>
                <a:cubicBezTo>
                  <a:pt x="24" y="91"/>
                  <a:pt x="24" y="91"/>
                  <a:pt x="24" y="91"/>
                </a:cubicBezTo>
                <a:cubicBezTo>
                  <a:pt x="25" y="91"/>
                  <a:pt x="26" y="91"/>
                  <a:pt x="27" y="91"/>
                </a:cubicBezTo>
                <a:cubicBezTo>
                  <a:pt x="28" y="91"/>
                  <a:pt x="28" y="91"/>
                  <a:pt x="29" y="92"/>
                </a:cubicBezTo>
                <a:cubicBezTo>
                  <a:pt x="37" y="106"/>
                  <a:pt x="53" y="115"/>
                  <a:pt x="70" y="115"/>
                </a:cubicBezTo>
                <a:cubicBezTo>
                  <a:pt x="87" y="115"/>
                  <a:pt x="103" y="106"/>
                  <a:pt x="111" y="92"/>
                </a:cubicBezTo>
                <a:cubicBezTo>
                  <a:pt x="112" y="92"/>
                  <a:pt x="112" y="91"/>
                  <a:pt x="113" y="91"/>
                </a:cubicBezTo>
                <a:cubicBezTo>
                  <a:pt x="114" y="90"/>
                  <a:pt x="115" y="91"/>
                  <a:pt x="116" y="91"/>
                </a:cubicBezTo>
                <a:cubicBezTo>
                  <a:pt x="127" y="91"/>
                  <a:pt x="127" y="91"/>
                  <a:pt x="127" y="91"/>
                </a:cubicBezTo>
                <a:cubicBezTo>
                  <a:pt x="131" y="91"/>
                  <a:pt x="140" y="88"/>
                  <a:pt x="140" y="75"/>
                </a:cubicBezTo>
                <a:cubicBezTo>
                  <a:pt x="140" y="66"/>
                  <a:pt x="140" y="66"/>
                  <a:pt x="140" y="66"/>
                </a:cubicBezTo>
                <a:cubicBezTo>
                  <a:pt x="140" y="51"/>
                  <a:pt x="134" y="46"/>
                  <a:pt x="129" y="45"/>
                </a:cubicBezTo>
                <a:cubicBezTo>
                  <a:pt x="129" y="44"/>
                  <a:pt x="128" y="44"/>
                  <a:pt x="128" y="43"/>
                </a:cubicBezTo>
                <a:close/>
                <a:moveTo>
                  <a:pt x="70" y="19"/>
                </a:moveTo>
                <a:cubicBezTo>
                  <a:pt x="52" y="19"/>
                  <a:pt x="36" y="29"/>
                  <a:pt x="27" y="43"/>
                </a:cubicBezTo>
                <a:cubicBezTo>
                  <a:pt x="27" y="44"/>
                  <a:pt x="27" y="45"/>
                  <a:pt x="26" y="45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3" y="44"/>
                  <a:pt x="23" y="42"/>
                </a:cubicBezTo>
                <a:cubicBezTo>
                  <a:pt x="24" y="24"/>
                  <a:pt x="44" y="10"/>
                  <a:pt x="67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95" y="10"/>
                  <a:pt x="114" y="24"/>
                  <a:pt x="117" y="43"/>
                </a:cubicBezTo>
                <a:cubicBezTo>
                  <a:pt x="117" y="43"/>
                  <a:pt x="117" y="44"/>
                  <a:pt x="116" y="44"/>
                </a:cubicBezTo>
                <a:cubicBezTo>
                  <a:pt x="115" y="44"/>
                  <a:pt x="115" y="44"/>
                  <a:pt x="114" y="45"/>
                </a:cubicBezTo>
                <a:cubicBezTo>
                  <a:pt x="113" y="45"/>
                  <a:pt x="113" y="44"/>
                  <a:pt x="113" y="43"/>
                </a:cubicBezTo>
                <a:cubicBezTo>
                  <a:pt x="104" y="29"/>
                  <a:pt x="88" y="19"/>
                  <a:pt x="70" y="19"/>
                </a:cubicBezTo>
                <a:close/>
              </a:path>
            </a:pathLst>
          </a:custGeom>
          <a:solidFill>
            <a:srgbClr val="3837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Freeform 84">
            <a:extLst>
              <a:ext uri="{FF2B5EF4-FFF2-40B4-BE49-F238E27FC236}">
                <a16:creationId xmlns:a16="http://schemas.microsoft.com/office/drawing/2014/main" id="{03D25670-6B0C-4D8E-9245-428632FEEEB6}"/>
              </a:ext>
            </a:extLst>
          </p:cNvPr>
          <p:cNvSpPr>
            <a:spLocks noEditPoints="1"/>
          </p:cNvSpPr>
          <p:nvPr/>
        </p:nvSpPr>
        <p:spPr bwMode="auto">
          <a:xfrm>
            <a:off x="6771134" y="3455987"/>
            <a:ext cx="398463" cy="193675"/>
          </a:xfrm>
          <a:custGeom>
            <a:avLst/>
            <a:gdLst>
              <a:gd name="T0" fmla="*/ 187 w 188"/>
              <a:gd name="T1" fmla="*/ 86 h 91"/>
              <a:gd name="T2" fmla="*/ 155 w 188"/>
              <a:gd name="T3" fmla="*/ 17 h 91"/>
              <a:gd name="T4" fmla="*/ 134 w 188"/>
              <a:gd name="T5" fmla="*/ 0 h 91"/>
              <a:gd name="T6" fmla="*/ 57 w 188"/>
              <a:gd name="T7" fmla="*/ 0 h 91"/>
              <a:gd name="T8" fmla="*/ 54 w 188"/>
              <a:gd name="T9" fmla="*/ 0 h 91"/>
              <a:gd name="T10" fmla="*/ 33 w 188"/>
              <a:gd name="T11" fmla="*/ 17 h 91"/>
              <a:gd name="T12" fmla="*/ 1 w 188"/>
              <a:gd name="T13" fmla="*/ 86 h 91"/>
              <a:gd name="T14" fmla="*/ 5 w 188"/>
              <a:gd name="T15" fmla="*/ 91 h 91"/>
              <a:gd name="T16" fmla="*/ 29 w 188"/>
              <a:gd name="T17" fmla="*/ 91 h 91"/>
              <a:gd name="T18" fmla="*/ 35 w 188"/>
              <a:gd name="T19" fmla="*/ 87 h 91"/>
              <a:gd name="T20" fmla="*/ 48 w 188"/>
              <a:gd name="T21" fmla="*/ 62 h 91"/>
              <a:gd name="T22" fmla="*/ 52 w 188"/>
              <a:gd name="T23" fmla="*/ 63 h 91"/>
              <a:gd name="T24" fmla="*/ 52 w 188"/>
              <a:gd name="T25" fmla="*/ 85 h 91"/>
              <a:gd name="T26" fmla="*/ 57 w 188"/>
              <a:gd name="T27" fmla="*/ 91 h 91"/>
              <a:gd name="T28" fmla="*/ 136 w 188"/>
              <a:gd name="T29" fmla="*/ 91 h 91"/>
              <a:gd name="T30" fmla="*/ 141 w 188"/>
              <a:gd name="T31" fmla="*/ 83 h 91"/>
              <a:gd name="T32" fmla="*/ 141 w 188"/>
              <a:gd name="T33" fmla="*/ 62 h 91"/>
              <a:gd name="T34" fmla="*/ 144 w 188"/>
              <a:gd name="T35" fmla="*/ 61 h 91"/>
              <a:gd name="T36" fmla="*/ 156 w 188"/>
              <a:gd name="T37" fmla="*/ 86 h 91"/>
              <a:gd name="T38" fmla="*/ 163 w 188"/>
              <a:gd name="T39" fmla="*/ 91 h 91"/>
              <a:gd name="T40" fmla="*/ 183 w 188"/>
              <a:gd name="T41" fmla="*/ 91 h 91"/>
              <a:gd name="T42" fmla="*/ 187 w 188"/>
              <a:gd name="T43" fmla="*/ 86 h 91"/>
              <a:gd name="T44" fmla="*/ 133 w 188"/>
              <a:gd name="T45" fmla="*/ 40 h 91"/>
              <a:gd name="T46" fmla="*/ 129 w 188"/>
              <a:gd name="T47" fmla="*/ 44 h 91"/>
              <a:gd name="T48" fmla="*/ 105 w 188"/>
              <a:gd name="T49" fmla="*/ 44 h 91"/>
              <a:gd name="T50" fmla="*/ 101 w 188"/>
              <a:gd name="T51" fmla="*/ 40 h 91"/>
              <a:gd name="T52" fmla="*/ 101 w 188"/>
              <a:gd name="T53" fmla="*/ 35 h 91"/>
              <a:gd name="T54" fmla="*/ 105 w 188"/>
              <a:gd name="T55" fmla="*/ 31 h 91"/>
              <a:gd name="T56" fmla="*/ 129 w 188"/>
              <a:gd name="T57" fmla="*/ 31 h 91"/>
              <a:gd name="T58" fmla="*/ 133 w 188"/>
              <a:gd name="T59" fmla="*/ 35 h 91"/>
              <a:gd name="T60" fmla="*/ 133 w 188"/>
              <a:gd name="T61" fmla="*/ 4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8" h="91">
                <a:moveTo>
                  <a:pt x="187" y="86"/>
                </a:moveTo>
                <a:cubicBezTo>
                  <a:pt x="155" y="17"/>
                  <a:pt x="155" y="17"/>
                  <a:pt x="155" y="17"/>
                </a:cubicBezTo>
                <a:cubicBezTo>
                  <a:pt x="154" y="15"/>
                  <a:pt x="147" y="0"/>
                  <a:pt x="134" y="0"/>
                </a:cubicBezTo>
                <a:cubicBezTo>
                  <a:pt x="130" y="0"/>
                  <a:pt x="59" y="0"/>
                  <a:pt x="57" y="0"/>
                </a:cubicBezTo>
                <a:cubicBezTo>
                  <a:pt x="57" y="0"/>
                  <a:pt x="56" y="0"/>
                  <a:pt x="54" y="0"/>
                </a:cubicBezTo>
                <a:cubicBezTo>
                  <a:pt x="39" y="0"/>
                  <a:pt x="34" y="15"/>
                  <a:pt x="33" y="17"/>
                </a:cubicBezTo>
                <a:cubicBezTo>
                  <a:pt x="1" y="86"/>
                  <a:pt x="1" y="86"/>
                  <a:pt x="1" y="86"/>
                </a:cubicBezTo>
                <a:cubicBezTo>
                  <a:pt x="0" y="88"/>
                  <a:pt x="0" y="91"/>
                  <a:pt x="5" y="91"/>
                </a:cubicBezTo>
                <a:cubicBezTo>
                  <a:pt x="5" y="91"/>
                  <a:pt x="22" y="91"/>
                  <a:pt x="29" y="91"/>
                </a:cubicBezTo>
                <a:cubicBezTo>
                  <a:pt x="33" y="91"/>
                  <a:pt x="35" y="87"/>
                  <a:pt x="35" y="87"/>
                </a:cubicBezTo>
                <a:cubicBezTo>
                  <a:pt x="48" y="62"/>
                  <a:pt x="48" y="62"/>
                  <a:pt x="48" y="62"/>
                </a:cubicBezTo>
                <a:cubicBezTo>
                  <a:pt x="48" y="62"/>
                  <a:pt x="52" y="53"/>
                  <a:pt x="52" y="63"/>
                </a:cubicBezTo>
                <a:cubicBezTo>
                  <a:pt x="52" y="70"/>
                  <a:pt x="52" y="75"/>
                  <a:pt x="52" y="85"/>
                </a:cubicBezTo>
                <a:cubicBezTo>
                  <a:pt x="52" y="88"/>
                  <a:pt x="53" y="91"/>
                  <a:pt x="57" y="91"/>
                </a:cubicBezTo>
                <a:cubicBezTo>
                  <a:pt x="78" y="91"/>
                  <a:pt x="116" y="91"/>
                  <a:pt x="136" y="91"/>
                </a:cubicBezTo>
                <a:cubicBezTo>
                  <a:pt x="141" y="91"/>
                  <a:pt x="141" y="88"/>
                  <a:pt x="141" y="83"/>
                </a:cubicBezTo>
                <a:cubicBezTo>
                  <a:pt x="141" y="73"/>
                  <a:pt x="141" y="70"/>
                  <a:pt x="141" y="62"/>
                </a:cubicBezTo>
                <a:cubicBezTo>
                  <a:pt x="141" y="56"/>
                  <a:pt x="144" y="61"/>
                  <a:pt x="144" y="61"/>
                </a:cubicBezTo>
                <a:cubicBezTo>
                  <a:pt x="156" y="86"/>
                  <a:pt x="156" y="86"/>
                  <a:pt x="156" y="86"/>
                </a:cubicBezTo>
                <a:cubicBezTo>
                  <a:pt x="156" y="86"/>
                  <a:pt x="158" y="91"/>
                  <a:pt x="163" y="91"/>
                </a:cubicBezTo>
                <a:cubicBezTo>
                  <a:pt x="168" y="91"/>
                  <a:pt x="183" y="91"/>
                  <a:pt x="183" y="91"/>
                </a:cubicBezTo>
                <a:cubicBezTo>
                  <a:pt x="187" y="91"/>
                  <a:pt x="188" y="88"/>
                  <a:pt x="187" y="86"/>
                </a:cubicBezTo>
                <a:close/>
                <a:moveTo>
                  <a:pt x="133" y="40"/>
                </a:moveTo>
                <a:cubicBezTo>
                  <a:pt x="133" y="43"/>
                  <a:pt x="131" y="44"/>
                  <a:pt x="129" y="44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4"/>
                  <a:pt x="101" y="43"/>
                  <a:pt x="101" y="40"/>
                </a:cubicBezTo>
                <a:cubicBezTo>
                  <a:pt x="101" y="35"/>
                  <a:pt x="101" y="35"/>
                  <a:pt x="101" y="35"/>
                </a:cubicBezTo>
                <a:cubicBezTo>
                  <a:pt x="101" y="33"/>
                  <a:pt x="103" y="31"/>
                  <a:pt x="105" y="31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31" y="31"/>
                  <a:pt x="133" y="33"/>
                  <a:pt x="133" y="35"/>
                </a:cubicBezTo>
                <a:lnTo>
                  <a:pt x="133" y="40"/>
                </a:lnTo>
                <a:close/>
              </a:path>
            </a:pathLst>
          </a:custGeom>
          <a:solidFill>
            <a:srgbClr val="3837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82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38175" y="5067443"/>
            <a:ext cx="4453991" cy="17905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0607" cy="11559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72894" y="1230280"/>
            <a:ext cx="4408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Learning objectives 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162051" y="2371725"/>
            <a:ext cx="1007744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372894" y="2197200"/>
            <a:ext cx="79175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I can break apart the smaller number into parts and then subtract the parts.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Success Criteria: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1.	 I can read the question.</a:t>
            </a:r>
          </a:p>
          <a:p>
            <a:pPr marL="514350" indent="-514350">
              <a:buAutoNum type="arabicPeriod" startAt="2"/>
            </a:pPr>
            <a:r>
              <a:rPr lang="en-US" altLang="zh-CN" sz="2800" dirty="0">
                <a:solidFill>
                  <a:schemeClr val="bg1"/>
                </a:solidFill>
              </a:rPr>
              <a:t>      I can break apart the smaller number so the        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            ones digit is the same as the larger number.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3.	I can subtract each part.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4.	I can say the answer.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03797" y="685799"/>
            <a:ext cx="439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words- New vocabulary 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椭圆 6"/>
          <p:cNvSpPr/>
          <p:nvPr/>
        </p:nvSpPr>
        <p:spPr>
          <a:xfrm>
            <a:off x="2862256" y="3163907"/>
            <a:ext cx="584620" cy="5846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3837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rgbClr val="3837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6D07CD-CD2B-4788-9095-EE185F51B5CB}"/>
              </a:ext>
            </a:extLst>
          </p:cNvPr>
          <p:cNvGrpSpPr/>
          <p:nvPr/>
        </p:nvGrpSpPr>
        <p:grpSpPr>
          <a:xfrm>
            <a:off x="2814211" y="1962428"/>
            <a:ext cx="5675538" cy="1936655"/>
            <a:chOff x="3507770" y="2728110"/>
            <a:chExt cx="5989266" cy="2410384"/>
          </a:xfrm>
        </p:grpSpPr>
        <p:sp>
          <p:nvSpPr>
            <p:cNvPr id="5" name="椭圆 4"/>
            <p:cNvSpPr/>
            <p:nvPr/>
          </p:nvSpPr>
          <p:spPr>
            <a:xfrm>
              <a:off x="3507770" y="2728110"/>
              <a:ext cx="639364" cy="6393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3837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srgbClr val="3837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562514" y="3562691"/>
              <a:ext cx="584620" cy="5846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3837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srgbClr val="3837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958931" y="2792881"/>
              <a:ext cx="4077744" cy="902297"/>
              <a:chOff x="1859404" y="1909601"/>
              <a:chExt cx="3728598" cy="82504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162010" y="1909601"/>
                <a:ext cx="1412512" cy="525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subtract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859404" y="2357230"/>
                <a:ext cx="3728598" cy="377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289873" y="3643577"/>
              <a:ext cx="2281918" cy="57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Break apart  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89873" y="4397272"/>
              <a:ext cx="968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Tens 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6">
              <a:extLst>
                <a:ext uri="{FF2B5EF4-FFF2-40B4-BE49-F238E27FC236}">
                  <a16:creationId xmlns:a16="http://schemas.microsoft.com/office/drawing/2014/main" id="{A03511CC-AD31-4EF3-A264-74946FF74990}"/>
                </a:ext>
              </a:extLst>
            </p:cNvPr>
            <p:cNvSpPr/>
            <p:nvPr/>
          </p:nvSpPr>
          <p:spPr>
            <a:xfrm>
              <a:off x="6631371" y="2728110"/>
              <a:ext cx="639364" cy="6393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3837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solidFill>
                  <a:srgbClr val="3837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>
              <a:extLst>
                <a:ext uri="{FF2B5EF4-FFF2-40B4-BE49-F238E27FC236}">
                  <a16:creationId xmlns:a16="http://schemas.microsoft.com/office/drawing/2014/main" id="{C0E7D306-CFEF-446F-A720-88D497229421}"/>
                </a:ext>
              </a:extLst>
            </p:cNvPr>
            <p:cNvSpPr txBox="1"/>
            <p:nvPr/>
          </p:nvSpPr>
          <p:spPr>
            <a:xfrm>
              <a:off x="7314376" y="2728110"/>
              <a:ext cx="1157402" cy="57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Ones. 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6">
              <a:extLst>
                <a:ext uri="{FF2B5EF4-FFF2-40B4-BE49-F238E27FC236}">
                  <a16:creationId xmlns:a16="http://schemas.microsoft.com/office/drawing/2014/main" id="{C6BF6A3F-ECF7-463E-BBC4-6EACF9B896C9}"/>
                </a:ext>
              </a:extLst>
            </p:cNvPr>
            <p:cNvSpPr/>
            <p:nvPr/>
          </p:nvSpPr>
          <p:spPr>
            <a:xfrm>
              <a:off x="6631371" y="3581819"/>
              <a:ext cx="639364" cy="6393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3837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400" b="1" dirty="0">
                <a:solidFill>
                  <a:srgbClr val="3837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14">
              <a:extLst>
                <a:ext uri="{FF2B5EF4-FFF2-40B4-BE49-F238E27FC236}">
                  <a16:creationId xmlns:a16="http://schemas.microsoft.com/office/drawing/2014/main" id="{1EB95A94-FD37-4011-B969-209EDC321DAB}"/>
                </a:ext>
              </a:extLst>
            </p:cNvPr>
            <p:cNvSpPr txBox="1"/>
            <p:nvPr/>
          </p:nvSpPr>
          <p:spPr>
            <a:xfrm>
              <a:off x="7305819" y="3581819"/>
              <a:ext cx="1776840" cy="57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tens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6">
              <a:extLst>
                <a:ext uri="{FF2B5EF4-FFF2-40B4-BE49-F238E27FC236}">
                  <a16:creationId xmlns:a16="http://schemas.microsoft.com/office/drawing/2014/main" id="{672F2709-AD4D-446B-87D0-D5523927F93C}"/>
                </a:ext>
              </a:extLst>
            </p:cNvPr>
            <p:cNvSpPr/>
            <p:nvPr/>
          </p:nvSpPr>
          <p:spPr>
            <a:xfrm>
              <a:off x="6631371" y="4499130"/>
              <a:ext cx="639364" cy="6393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3837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400" b="1" dirty="0">
                <a:solidFill>
                  <a:srgbClr val="3837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14">
              <a:extLst>
                <a:ext uri="{FF2B5EF4-FFF2-40B4-BE49-F238E27FC236}">
                  <a16:creationId xmlns:a16="http://schemas.microsoft.com/office/drawing/2014/main" id="{7ED718B9-E80D-4C5C-9D70-9B9A4FDF4FBF}"/>
                </a:ext>
              </a:extLst>
            </p:cNvPr>
            <p:cNvSpPr txBox="1"/>
            <p:nvPr/>
          </p:nvSpPr>
          <p:spPr>
            <a:xfrm>
              <a:off x="7190815" y="4516818"/>
              <a:ext cx="2306221" cy="57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hundreds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FD4E97-F643-4279-BED0-8B02674A4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260" y="2737663"/>
            <a:ext cx="2353260" cy="3292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A9FD49-FBE0-40C0-A6B9-D6328F9C058F}"/>
              </a:ext>
            </a:extLst>
          </p:cNvPr>
          <p:cNvSpPr txBox="1"/>
          <p:nvPr/>
        </p:nvSpPr>
        <p:spPr>
          <a:xfrm>
            <a:off x="3737114" y="1197808"/>
            <a:ext cx="430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Warm up 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D211F5B-2AF5-4203-A174-D965ACE9B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69" y="1844139"/>
            <a:ext cx="6778155" cy="3549496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61B1E41-966F-4B9B-A2D5-77FCE1633B29}"/>
              </a:ext>
            </a:extLst>
          </p:cNvPr>
          <p:cNvSpPr/>
          <p:nvPr/>
        </p:nvSpPr>
        <p:spPr>
          <a:xfrm>
            <a:off x="8383325" y="2538880"/>
            <a:ext cx="1814732" cy="121535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121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id="{DF7E7E09-7178-4688-B1DA-87BA6E56D7E4}"/>
              </a:ext>
            </a:extLst>
          </p:cNvPr>
          <p:cNvSpPr/>
          <p:nvPr/>
        </p:nvSpPr>
        <p:spPr>
          <a:xfrm>
            <a:off x="7341704" y="2888974"/>
            <a:ext cx="145774" cy="795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A1224EF-AD63-471D-BF6C-DC650E16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71" y="911999"/>
            <a:ext cx="9819846" cy="56997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580891-8EE4-45D6-BB6A-5FA1296574DE}"/>
              </a:ext>
            </a:extLst>
          </p:cNvPr>
          <p:cNvSpPr/>
          <p:nvPr/>
        </p:nvSpPr>
        <p:spPr>
          <a:xfrm>
            <a:off x="10110217" y="3684104"/>
            <a:ext cx="1053648" cy="1292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Page 127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035374-5269-43B0-B1E3-A943ACEAAF63}"/>
              </a:ext>
            </a:extLst>
          </p:cNvPr>
          <p:cNvSpPr/>
          <p:nvPr/>
        </p:nvSpPr>
        <p:spPr>
          <a:xfrm>
            <a:off x="1081051" y="0"/>
            <a:ext cx="7182678" cy="7951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making the ones digit the same as the number we are subtracting from in order to make the calculation easier.</a:t>
            </a:r>
          </a:p>
        </p:txBody>
      </p:sp>
    </p:spTree>
    <p:extLst>
      <p:ext uri="{BB962C8B-B14F-4D97-AF65-F5344CB8AC3E}">
        <p14:creationId xmlns:p14="http://schemas.microsoft.com/office/powerpoint/2010/main" val="344606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webextension1.xml><?xml version="1.0" encoding="utf-8"?>
<we:webextension xmlns:we="http://schemas.microsoft.com/office/webextensions/webextension/2010/11" id="{F5407183-6AC5-4936-8945-C8CFB8FFDFAC}">
  <we:reference id="wa104382064" version="1.0.0.2" store="en-US" storeType="OMEX"/>
  <we:alternateReferences>
    <we:reference id="wa104382064" version="1.0.0.2" store="wa104382064" storeType="OMEX"/>
  </we:alternateReferences>
  <we:properties>
    <we:property name="clocktype" value="&quot;digital&quot;"/>
    <we:property name="HH" value="0"/>
    <we:property name="MM" value="5"/>
    <we:property name="SS" value="0"/>
    <we:property name="HH-reminder" value="&quot;--&quot;"/>
    <we:property name="MM-reminder" value="&quot;--&quot;"/>
    <we:property name="SS-reminder" value="&quot;--&quot;"/>
    <we:property name="interval" value="5"/>
    <we:property name="tickType" value="&quot;tick&quot;"/>
    <we:property name="timeupType" value="&quot;alarm&quot;"/>
    <we:property name="canvasw" value="144"/>
    <we:property name="canvash" value="144"/>
    <we:property name="radius" value="64.8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534</Words>
  <Application>Microsoft Office PowerPoint</Application>
  <PresentationFormat>Widescreen</PresentationFormat>
  <Paragraphs>114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等线</vt:lpstr>
      <vt:lpstr>Microsoft YaHei</vt:lpstr>
      <vt:lpstr>Microsoft YaHei</vt:lpstr>
      <vt:lpstr>Arial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Beverley Anne Lakin</cp:lastModifiedBy>
  <cp:revision>131</cp:revision>
  <dcterms:created xsi:type="dcterms:W3CDTF">2017-02-15T08:28:00Z</dcterms:created>
  <dcterms:modified xsi:type="dcterms:W3CDTF">2020-10-04T08:58:02Z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